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comments/modernComment_7BBF5833_E855211E.xml" ContentType="application/vnd.ms-powerpoint.comments+xml"/>
  <Override PartName="/ppt/tags/tag2.xml" ContentType="application/vnd.openxmlformats-officedocument.presentationml.tags+xml"/>
  <Override PartName="/ppt/notesSlides/notesSlide4.xml" ContentType="application/vnd.openxmlformats-officedocument.presentationml.notesSlide+xml"/>
  <Override PartName="/ppt/comments/modernComment_7BBF5831_90A4E7C0.xml" ContentType="application/vnd.ms-powerpoint.comments+xml"/>
  <Override PartName="/ppt/notesSlides/notesSlide5.xml" ContentType="application/vnd.openxmlformats-officedocument.presentationml.notesSlide+xml"/>
  <Override PartName="/ppt/comments/modernComment_7BBF5832_72B077DC.xml" ContentType="application/vnd.ms-powerpoint.comments+xml"/>
  <Override PartName="/ppt/notesSlides/notesSlide6.xml" ContentType="application/vnd.openxmlformats-officedocument.presentationml.notesSlide+xml"/>
  <Override PartName="/ppt/comments/modernComment_7BBF555C_1D4579CB.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65" r:id="rId5"/>
    <p:sldMasterId id="2147484218" r:id="rId6"/>
    <p:sldMasterId id="2147484251" r:id="rId7"/>
    <p:sldMasterId id="2147484274" r:id="rId8"/>
  </p:sldMasterIdLst>
  <p:notesMasterIdLst>
    <p:notesMasterId r:id="rId28"/>
  </p:notesMasterIdLst>
  <p:handoutMasterIdLst>
    <p:handoutMasterId r:id="rId29"/>
  </p:handoutMasterIdLst>
  <p:sldIdLst>
    <p:sldId id="259" r:id="rId9"/>
    <p:sldId id="2076137800" r:id="rId10"/>
    <p:sldId id="2076136817" r:id="rId11"/>
    <p:sldId id="2076137523" r:id="rId12"/>
    <p:sldId id="2076137189" r:id="rId13"/>
    <p:sldId id="2076137521" r:id="rId14"/>
    <p:sldId id="2076137522" r:id="rId15"/>
    <p:sldId id="2076136796" r:id="rId16"/>
    <p:sldId id="2076137517" r:id="rId17"/>
    <p:sldId id="2076137518" r:id="rId18"/>
    <p:sldId id="2076137519" r:id="rId19"/>
    <p:sldId id="2076137520" r:id="rId20"/>
    <p:sldId id="2076137513" r:id="rId21"/>
    <p:sldId id="2076136795" r:id="rId22"/>
    <p:sldId id="2076136799" r:id="rId23"/>
    <p:sldId id="2076137514" r:id="rId24"/>
    <p:sldId id="2076137504" r:id="rId25"/>
    <p:sldId id="2076137167" r:id="rId26"/>
    <p:sldId id="2076137771" r:id="rId27"/>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odes" id="{0913080B-BBC9-4861-8C22-311A76CEC0F5}">
          <p14:sldIdLst>
            <p14:sldId id="259"/>
            <p14:sldId id="2076137800"/>
            <p14:sldId id="2076136817"/>
            <p14:sldId id="2076137523"/>
            <p14:sldId id="2076137189"/>
            <p14:sldId id="2076137521"/>
            <p14:sldId id="2076137522"/>
            <p14:sldId id="2076136796"/>
            <p14:sldId id="2076137517"/>
            <p14:sldId id="2076137518"/>
            <p14:sldId id="2076137519"/>
            <p14:sldId id="2076137520"/>
            <p14:sldId id="2076137513"/>
            <p14:sldId id="2076136795"/>
            <p14:sldId id="2076136799"/>
            <p14:sldId id="2076137514"/>
            <p14:sldId id="2076137504"/>
            <p14:sldId id="2076137167"/>
            <p14:sldId id="2076137771"/>
          </p14:sldIdLst>
        </p14:section>
        <p14:section name="Graphic" id="{ED7AFC50-B7E8-442E-9A05-CF1CE63C159C}">
          <p14:sldIdLst/>
        </p14:section>
      </p14:sectionLst>
    </p:ex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9"/>
    <a:srgbClr val="732B6B"/>
    <a:srgbClr val="298E93"/>
    <a:srgbClr val="1B6B7E"/>
    <a:srgbClr val="33B0B7"/>
    <a:srgbClr val="269196"/>
    <a:srgbClr val="DBEDFB"/>
    <a:srgbClr val="9AC5E6"/>
    <a:srgbClr val="CEE3F3"/>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5D2826-3DAE-477A-9A3B-A7CC6C190F6B}" v="7" dt="2020-05-19T07:04:12.211"/>
    <p1510:client id="{BAD53F52-EA86-4E58-B745-C70B8DBBC30A}" v="2" dt="2020-05-19T08:02:54.9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5226" autoAdjust="0"/>
  </p:normalViewPr>
  <p:slideViewPr>
    <p:cSldViewPr snapToGrid="0">
      <p:cViewPr varScale="1">
        <p:scale>
          <a:sx n="78" d="100"/>
          <a:sy n="78" d="100"/>
        </p:scale>
        <p:origin x="778" y="72"/>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commentAuthors" Target="commentAuthors.xml"/><Relationship Id="rId35" Type="http://schemas.microsoft.com/office/2015/10/relationships/revisionInfo" Target="revisionInfo.xml"/></Relationships>
</file>

<file path=ppt/comments/modernComment_7BBF555C_1D4579CB.xml><?xml version="1.0" encoding="utf-8"?>
<p188:cmLst xmlns:a="http://schemas.openxmlformats.org/drawingml/2006/main" xmlns:r="http://schemas.openxmlformats.org/officeDocument/2006/relationships" xmlns:p188="http://schemas.microsoft.com/office/powerpoint/2018/8/main">
  <p188:cm id="{74ADE109-51C5-4D41-8270-F8EF8480E4CA}" authorId="{00000000-0000-0000-0000-000000000000}" status="resolved" created="2019-11-05T13:25:34.113" complete="100000">
    <ac:deMkLst xmlns:ac="http://schemas.microsoft.com/office/drawing/2013/main/command">
      <pc:docMk xmlns:pc="http://schemas.microsoft.com/office/powerpoint/2013/main/command"/>
      <pc:sldMk xmlns:pc="http://schemas.microsoft.com/office/powerpoint/2013/main/command" cId="491092427" sldId="2076136796"/>
      <ac:spMk id="5" creationId="{1965C168-FDC4-4047-835D-B58105A3B630}"/>
    </ac:deMkLst>
    <p188:txBody>
      <a:bodyPr/>
      <a:lstStyle/>
      <a:p>
        <a:r>
          <a:rPr lang="en-GB"/>
          <a:t>[Mention was removed] - We should use no-code somewhere here as well.</a:t>
        </a:r>
      </a:p>
    </p188:txBody>
  </p188:cm>
</p188:cmLst>
</file>

<file path=ppt/comments/modernComment_7BBF5831_90A4E7C0.xml><?xml version="1.0" encoding="utf-8"?>
<p188:cmLst xmlns:a="http://schemas.openxmlformats.org/drawingml/2006/main" xmlns:r="http://schemas.openxmlformats.org/officeDocument/2006/relationships" xmlns:p188="http://schemas.microsoft.com/office/powerpoint/2018/8/main">
  <p188:cm id="{774719BE-5779-4E64-BC72-A9086F4D6E3C}" authorId="{00000000-0000-0000-0000-000000000000}" created="2019-11-05T13:24:10.758">
    <pc:sldMkLst xmlns:pc="http://schemas.microsoft.com/office/powerpoint/2013/main/command">
      <pc:docMk/>
      <pc:sldMk cId="3925738724" sldId="2076137470"/>
    </pc:sldMkLst>
    <p188:replyLst>
      <p188:reply id="{8D024CA4-8E27-4036-8CA4-4C92962434C2}" authorId="{00000000-0000-0000-0000-000000000000}" created="2019-11-05T13:46:05.438">
        <p188:txBody>
          <a:bodyPr/>
          <a:lstStyle/>
          <a:p>
            <a:r>
              <a:rPr lang="en-US"/>
              <a:t>Act 1 - Empowering experts to build powerful conversations
Act 2 - Leverage the "power" to create personalized experiences
Act 3 - Limitless extensibility to build real-world scenarios</a:t>
            </a:r>
          </a:p>
        </p188:txBody>
      </p188:reply>
    </p188:replyLst>
    <p188:txBody>
      <a:bodyPr/>
      <a:lstStyle/>
      <a:p>
        <a:r>
          <a:rPr lang="en-GB"/>
          <a:t>[Mention was removed] - This should roughly follow the 3 acts.</a:t>
        </a:r>
      </a:p>
    </p188:txBody>
  </p188:cm>
  <p188:cm id="{2FFAFA51-7943-44F3-B282-0EABD46AE0E4}" authorId="{00000000-0000-0000-0000-000000000000}" status="resolved" created="2019-11-07T04:08:06.896">
    <pc:sldMkLst xmlns:pc="http://schemas.microsoft.com/office/powerpoint/2013/main/command">
      <pc:docMk/>
      <pc:sldMk cId="2426726336" sldId="2076137521"/>
    </pc:sldMkLst>
    <p188:replyLst>
      <p188:reply id="{77B8780B-FCDA-4699-90D6-4C36D2AA137C}" authorId="{00000000-0000-0000-0000-000000000000}" created="2019-11-07T04:11:16.608">
        <p188:txBody>
          <a:bodyPr/>
          <a:lstStyle/>
          <a:p>
            <a:r>
              <a:rPr lang="en-US"/>
              <a:t>Still working through the deck.</a:t>
            </a:r>
          </a:p>
        </p188:txBody>
      </p188:reply>
    </p188:replyLst>
    <p188:txBody>
      <a:bodyPr/>
      <a:lstStyle/>
      <a:p>
        <a:r>
          <a:rPr lang="en-GB"/>
          <a:t>[Mention was removed] - This isn't aligned with the demo categories. Can you please fix it?</a:t>
        </a:r>
      </a:p>
    </p188:txBody>
  </p188:cm>
</p188:cmLst>
</file>

<file path=ppt/comments/modernComment_7BBF5832_72B077DC.xml><?xml version="1.0" encoding="utf-8"?>
<p188:cmLst xmlns:a="http://schemas.openxmlformats.org/drawingml/2006/main" xmlns:r="http://schemas.openxmlformats.org/officeDocument/2006/relationships" xmlns:p188="http://schemas.microsoft.com/office/powerpoint/2018/8/main">
  <p188:cm id="{F6CB57C2-257B-4DA4-A432-BE4DE1FDBBF6}" authorId="{00000000-0000-0000-0000-000000000000}" status="closed" created="2019-07-03T19:41:08.143" complete="100000">
    <pc:sldMkLst xmlns:pc="http://schemas.microsoft.com/office/powerpoint/2013/main/command">
      <pc:docMk/>
      <pc:sldMk cId="1638203154" sldId="2076136489"/>
    </pc:sldMkLst>
    <p188:pos x="0" y="0"/>
    <p188:txBody>
      <a:bodyPr/>
      <a:lstStyle/>
      <a:p>
        <a:r>
          <a:rPr lang="en-US"/>
          <a:t>Missing Azure here?</a:t>
        </a:r>
      </a:p>
    </p188:txBody>
  </p188:cm>
  <p188:cm id="{9BCE1AF7-F7FF-4701-B0F8-EDB08F476379}" authorId="{00000000-0000-0000-0000-000000000000}" status="resolved" created="2019-10-22T14:08:59.827" complete="100000">
    <pc:sldMkLst xmlns:pc="http://schemas.microsoft.com/office/powerpoint/2013/main/command">
      <pc:docMk/>
      <pc:sldMk cId="4136421044" sldId="2076137116"/>
    </pc:sldMkLst>
    <p188:txBody>
      <a:bodyPr/>
      <a:lstStyle/>
      <a:p>
        <a:r>
          <a:rPr lang="en-US"/>
          <a:t>See comment on slide 3</a:t>
        </a:r>
      </a:p>
    </p188:txBody>
  </p188:cm>
</p188:cmLst>
</file>

<file path=ppt/comments/modernComment_7BBF5833_E855211E.xml><?xml version="1.0" encoding="utf-8"?>
<p188:cmLst xmlns:a="http://schemas.openxmlformats.org/drawingml/2006/main" xmlns:r="http://schemas.openxmlformats.org/officeDocument/2006/relationships" xmlns:p188="http://schemas.microsoft.com/office/powerpoint/2018/8/main">
  <p188:cm id="{DAD27DDA-1295-45F8-ABB5-3D59881947E0}" authorId="{00000000-0000-0000-0000-000000000000}" status="resolved" created="2019-11-05T13:29:06.465" complete="100000">
    <ac:deMkLst xmlns:ac="http://schemas.microsoft.com/office/drawing/2013/main/command">
      <pc:docMk xmlns:pc="http://schemas.microsoft.com/office/powerpoint/2013/main/command"/>
      <pc:sldMk xmlns:pc="http://schemas.microsoft.com/office/powerpoint/2013/main/command" cId="814459247" sldId="2076137047"/>
      <ac:spMk id="12" creationId="{FE342387-CD50-47A2-BE8F-AB953D27EC64}"/>
    </ac:deMkLst>
    <p188:txBody>
      <a:bodyPr/>
      <a:lstStyle/>
      <a:p>
        <a:r>
          <a:rPr lang="en-GB"/>
          <a:t>[Mention was removed] - Instead of people.. consider using "experts" to suggest that we serve to non-developer subject matter experts.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A689BB-9851-4758-B0A2-44952127A0D6}" type="doc">
      <dgm:prSet loTypeId="urn:microsoft.com/office/officeart/2005/8/layout/pyramid1" loCatId="pyramid" qsTypeId="urn:microsoft.com/office/officeart/2005/8/quickstyle/simple1" qsCatId="simple" csTypeId="urn:microsoft.com/office/officeart/2005/8/colors/accent1_2" csCatId="accent1" phldr="1"/>
      <dgm:spPr/>
    </dgm:pt>
    <dgm:pt modelId="{2D4708E9-EF6B-4110-93A4-B0C73A203109}">
      <dgm:prSet phldrT="[Text]" custT="1"/>
      <dgm:spPr>
        <a:solidFill>
          <a:srgbClr val="14848F"/>
        </a:solidFill>
      </dgm:spPr>
      <dgm:t>
        <a:bodyPr/>
        <a:lstStyle/>
        <a:p>
          <a:br>
            <a:rPr lang="en-US" sz="1200" b="1">
              <a:solidFill>
                <a:schemeClr val="bg1"/>
              </a:solidFill>
            </a:rPr>
          </a:br>
          <a:br>
            <a:rPr lang="en-US" sz="1200" b="1">
              <a:solidFill>
                <a:schemeClr val="bg1"/>
              </a:solidFill>
            </a:rPr>
          </a:br>
          <a:br>
            <a:rPr lang="en-US" sz="1200" b="1">
              <a:solidFill>
                <a:schemeClr val="bg1"/>
              </a:solidFill>
            </a:rPr>
          </a:br>
          <a:br>
            <a:rPr lang="en-US" sz="1200" b="1">
              <a:solidFill>
                <a:schemeClr val="bg1"/>
              </a:solidFill>
            </a:rPr>
          </a:br>
          <a:r>
            <a:rPr lang="en-US" sz="1200" b="1">
              <a:solidFill>
                <a:schemeClr val="bg1"/>
              </a:solidFill>
            </a:rPr>
            <a:t>Power </a:t>
          </a:r>
          <a:br>
            <a:rPr lang="en-US" sz="1200" b="1">
              <a:solidFill>
                <a:schemeClr val="bg1"/>
              </a:solidFill>
            </a:rPr>
          </a:br>
          <a:r>
            <a:rPr lang="en-US" sz="1200" b="1">
              <a:solidFill>
                <a:schemeClr val="bg1"/>
              </a:solidFill>
            </a:rPr>
            <a:t>Virtual Agents</a:t>
          </a:r>
        </a:p>
      </dgm:t>
    </dgm:pt>
    <dgm:pt modelId="{9101C663-4F32-4A06-AD8E-F085ADD1CEF7}" type="parTrans" cxnId="{33087E07-DF36-4B83-9592-3D5990424564}">
      <dgm:prSet/>
      <dgm:spPr/>
      <dgm:t>
        <a:bodyPr/>
        <a:lstStyle/>
        <a:p>
          <a:endParaRPr lang="en-US">
            <a:solidFill>
              <a:schemeClr val="bg1"/>
            </a:solidFill>
          </a:endParaRPr>
        </a:p>
      </dgm:t>
    </dgm:pt>
    <dgm:pt modelId="{A512244F-A508-40C1-8CCD-ACD6B7644B1A}" type="sibTrans" cxnId="{33087E07-DF36-4B83-9592-3D5990424564}">
      <dgm:prSet/>
      <dgm:spPr/>
      <dgm:t>
        <a:bodyPr/>
        <a:lstStyle/>
        <a:p>
          <a:endParaRPr lang="en-US">
            <a:solidFill>
              <a:schemeClr val="bg1"/>
            </a:solidFill>
          </a:endParaRPr>
        </a:p>
      </dgm:t>
    </dgm:pt>
    <dgm:pt modelId="{6F180097-45F6-4633-A7BA-48263CF4B682}">
      <dgm:prSet phldrT="[Text]" custT="1"/>
      <dgm:spPr>
        <a:solidFill>
          <a:schemeClr val="bg2">
            <a:lumMod val="90000"/>
          </a:schemeClr>
        </a:solidFill>
      </dgm:spPr>
      <dgm:t>
        <a:bodyPr lIns="0" rIns="0"/>
        <a:lstStyle/>
        <a:p>
          <a:br>
            <a:rPr lang="en-US" sz="1200" b="1">
              <a:solidFill>
                <a:schemeClr val="bg1"/>
              </a:solidFill>
            </a:rPr>
          </a:br>
          <a:br>
            <a:rPr lang="en-US" sz="1200" b="1">
              <a:solidFill>
                <a:schemeClr val="bg1"/>
              </a:solidFill>
            </a:rPr>
          </a:br>
          <a:br>
            <a:rPr lang="en-US" sz="1200" b="1">
              <a:solidFill>
                <a:schemeClr val="bg1"/>
              </a:solidFill>
            </a:rPr>
          </a:br>
          <a:r>
            <a:rPr lang="en-US" sz="1200" b="1">
              <a:solidFill>
                <a:schemeClr val="bg1"/>
              </a:solidFill>
            </a:rPr>
            <a:t>Power Platform</a:t>
          </a:r>
          <a:br>
            <a:rPr lang="en-US" sz="1200" b="1">
              <a:solidFill>
                <a:schemeClr val="bg1"/>
              </a:solidFill>
            </a:rPr>
          </a:br>
          <a:r>
            <a:rPr lang="en-US" sz="1200" b="0">
              <a:solidFill>
                <a:schemeClr val="bg1"/>
              </a:solidFill>
            </a:rPr>
            <a:t>Access to Flow, custom models through AI Builders and 100s of pre-built connectors</a:t>
          </a:r>
        </a:p>
      </dgm:t>
    </dgm:pt>
    <dgm:pt modelId="{5676EB2C-3901-4F2D-843A-0034514FC257}" type="parTrans" cxnId="{5C641A40-E02E-4CCA-87BE-78EDDB341024}">
      <dgm:prSet/>
      <dgm:spPr/>
      <dgm:t>
        <a:bodyPr/>
        <a:lstStyle/>
        <a:p>
          <a:endParaRPr lang="en-US">
            <a:solidFill>
              <a:schemeClr val="bg1"/>
            </a:solidFill>
          </a:endParaRPr>
        </a:p>
      </dgm:t>
    </dgm:pt>
    <dgm:pt modelId="{722B9046-FAF6-4A05-AA6E-062351CDA617}" type="sibTrans" cxnId="{5C641A40-E02E-4CCA-87BE-78EDDB341024}">
      <dgm:prSet/>
      <dgm:spPr/>
      <dgm:t>
        <a:bodyPr/>
        <a:lstStyle/>
        <a:p>
          <a:endParaRPr lang="en-US">
            <a:solidFill>
              <a:schemeClr val="bg1"/>
            </a:solidFill>
          </a:endParaRPr>
        </a:p>
      </dgm:t>
    </dgm:pt>
    <dgm:pt modelId="{9B7ADE21-A710-43A9-8CC3-C06271374498}">
      <dgm:prSet phldrT="[Text]" custT="1"/>
      <dgm:spPr>
        <a:solidFill>
          <a:schemeClr val="bg2">
            <a:lumMod val="75000"/>
          </a:schemeClr>
        </a:solidFill>
      </dgm:spPr>
      <dgm:t>
        <a:bodyPr/>
        <a:lstStyle/>
        <a:p>
          <a:br>
            <a:rPr lang="en-US" sz="1200" b="1">
              <a:solidFill>
                <a:schemeClr val="bg1"/>
              </a:solidFill>
            </a:rPr>
          </a:br>
          <a:r>
            <a:rPr lang="en-US" sz="1200" b="1">
              <a:solidFill>
                <a:schemeClr val="bg1"/>
              </a:solidFill>
            </a:rPr>
            <a:t>Azure Bot Service</a:t>
          </a:r>
          <a:br>
            <a:rPr lang="en-US" sz="1200" b="1">
              <a:solidFill>
                <a:schemeClr val="bg1"/>
              </a:solidFill>
            </a:rPr>
          </a:br>
          <a:r>
            <a:rPr lang="en-US" sz="1200" b="0">
              <a:solidFill>
                <a:schemeClr val="bg1"/>
              </a:solidFill>
            </a:rPr>
            <a:t>Easy, no-cliff access to the full power </a:t>
          </a:r>
          <a:br>
            <a:rPr lang="en-US" sz="1200" b="0">
              <a:solidFill>
                <a:schemeClr val="bg1"/>
              </a:solidFill>
            </a:rPr>
          </a:br>
          <a:r>
            <a:rPr lang="en-US" sz="1200" b="0">
              <a:solidFill>
                <a:schemeClr val="bg1"/>
              </a:solidFill>
            </a:rPr>
            <a:t>of the Azure Bot Framework</a:t>
          </a:r>
          <a:endParaRPr lang="en-US" sz="1200" b="1">
            <a:solidFill>
              <a:schemeClr val="bg1"/>
            </a:solidFill>
          </a:endParaRPr>
        </a:p>
      </dgm:t>
    </dgm:pt>
    <dgm:pt modelId="{27960F5F-6046-405E-8C01-3A47B7398B73}" type="parTrans" cxnId="{A4B1799A-2C21-43F8-98FF-1493FE73D3E7}">
      <dgm:prSet/>
      <dgm:spPr/>
      <dgm:t>
        <a:bodyPr/>
        <a:lstStyle/>
        <a:p>
          <a:endParaRPr lang="en-US">
            <a:solidFill>
              <a:schemeClr val="bg1"/>
            </a:solidFill>
          </a:endParaRPr>
        </a:p>
      </dgm:t>
    </dgm:pt>
    <dgm:pt modelId="{6FEFC5EE-6496-47E0-B1A6-3FB4E64C56E8}" type="sibTrans" cxnId="{A4B1799A-2C21-43F8-98FF-1493FE73D3E7}">
      <dgm:prSet/>
      <dgm:spPr/>
      <dgm:t>
        <a:bodyPr/>
        <a:lstStyle/>
        <a:p>
          <a:endParaRPr lang="en-US">
            <a:solidFill>
              <a:schemeClr val="bg1"/>
            </a:solidFill>
          </a:endParaRPr>
        </a:p>
      </dgm:t>
    </dgm:pt>
    <dgm:pt modelId="{A42CF368-5F0E-42FD-8945-0486D2386434}">
      <dgm:prSet phldrT="[Text]" custT="1"/>
      <dgm:spPr>
        <a:solidFill>
          <a:schemeClr val="tx1">
            <a:lumMod val="50000"/>
            <a:lumOff val="50000"/>
          </a:schemeClr>
        </a:solidFill>
      </dgm:spPr>
      <dgm:t>
        <a:bodyPr/>
        <a:lstStyle/>
        <a:p>
          <a:br>
            <a:rPr lang="en-US" sz="1200" b="1">
              <a:solidFill>
                <a:schemeClr val="bg1"/>
              </a:solidFill>
            </a:rPr>
          </a:br>
          <a:r>
            <a:rPr lang="en-US" sz="1200" b="1">
              <a:solidFill>
                <a:schemeClr val="bg1"/>
              </a:solidFill>
            </a:rPr>
            <a:t>Azure Cognitive Services</a:t>
          </a:r>
        </a:p>
        <a:p>
          <a:r>
            <a:rPr lang="en-US" sz="1200" b="0">
              <a:solidFill>
                <a:schemeClr val="bg1"/>
              </a:solidFill>
            </a:rPr>
            <a:t>Integrated with Azure Cognitive Services</a:t>
          </a:r>
        </a:p>
      </dgm:t>
    </dgm:pt>
    <dgm:pt modelId="{6FD05D23-419B-4906-B7CE-7B428792EADE}" type="parTrans" cxnId="{D52B2716-6097-4A5A-AE02-B61064A70D65}">
      <dgm:prSet/>
      <dgm:spPr/>
      <dgm:t>
        <a:bodyPr/>
        <a:lstStyle/>
        <a:p>
          <a:endParaRPr lang="en-US">
            <a:solidFill>
              <a:schemeClr val="bg1"/>
            </a:solidFill>
          </a:endParaRPr>
        </a:p>
      </dgm:t>
    </dgm:pt>
    <dgm:pt modelId="{01194177-4336-43A4-8F8F-8B68CCCC01B2}" type="sibTrans" cxnId="{D52B2716-6097-4A5A-AE02-B61064A70D65}">
      <dgm:prSet/>
      <dgm:spPr/>
      <dgm:t>
        <a:bodyPr/>
        <a:lstStyle/>
        <a:p>
          <a:endParaRPr lang="en-US">
            <a:solidFill>
              <a:schemeClr val="bg1"/>
            </a:solidFill>
          </a:endParaRPr>
        </a:p>
      </dgm:t>
    </dgm:pt>
    <dgm:pt modelId="{6BF5FCF7-33AB-4689-B5E2-87A1D0FD4EE7}" type="pres">
      <dgm:prSet presAssocID="{0CA689BB-9851-4758-B0A2-44952127A0D6}" presName="Name0" presStyleCnt="0">
        <dgm:presLayoutVars>
          <dgm:dir/>
          <dgm:animLvl val="lvl"/>
          <dgm:resizeHandles val="exact"/>
        </dgm:presLayoutVars>
      </dgm:prSet>
      <dgm:spPr/>
    </dgm:pt>
    <dgm:pt modelId="{9198DCDF-C512-46D8-90F0-C47E06BFD57B}" type="pres">
      <dgm:prSet presAssocID="{2D4708E9-EF6B-4110-93A4-B0C73A203109}" presName="Name8" presStyleCnt="0"/>
      <dgm:spPr/>
    </dgm:pt>
    <dgm:pt modelId="{CF2D95FC-F19F-464B-8466-A2C57EBFB022}" type="pres">
      <dgm:prSet presAssocID="{2D4708E9-EF6B-4110-93A4-B0C73A203109}" presName="level" presStyleLbl="node1" presStyleIdx="0" presStyleCnt="4" custLinFactNeighborX="-380">
        <dgm:presLayoutVars>
          <dgm:chMax val="1"/>
          <dgm:bulletEnabled val="1"/>
        </dgm:presLayoutVars>
      </dgm:prSet>
      <dgm:spPr/>
    </dgm:pt>
    <dgm:pt modelId="{68ACCEFF-C501-446C-BCF7-69227FB0834D}" type="pres">
      <dgm:prSet presAssocID="{2D4708E9-EF6B-4110-93A4-B0C73A203109}" presName="levelTx" presStyleLbl="revTx" presStyleIdx="0" presStyleCnt="0">
        <dgm:presLayoutVars>
          <dgm:chMax val="1"/>
          <dgm:bulletEnabled val="1"/>
        </dgm:presLayoutVars>
      </dgm:prSet>
      <dgm:spPr/>
    </dgm:pt>
    <dgm:pt modelId="{9ADE5FEB-A690-448B-AA62-734FCC79B3C1}" type="pres">
      <dgm:prSet presAssocID="{6F180097-45F6-4633-A7BA-48263CF4B682}" presName="Name8" presStyleCnt="0"/>
      <dgm:spPr/>
    </dgm:pt>
    <dgm:pt modelId="{41D82750-C933-42F1-9201-D937930BE74D}" type="pres">
      <dgm:prSet presAssocID="{6F180097-45F6-4633-A7BA-48263CF4B682}" presName="level" presStyleLbl="node1" presStyleIdx="1" presStyleCnt="4" custLinFactNeighborX="-190">
        <dgm:presLayoutVars>
          <dgm:chMax val="1"/>
          <dgm:bulletEnabled val="1"/>
        </dgm:presLayoutVars>
      </dgm:prSet>
      <dgm:spPr/>
    </dgm:pt>
    <dgm:pt modelId="{1DD5B933-0915-43E5-8FC6-E465F3DA2CFA}" type="pres">
      <dgm:prSet presAssocID="{6F180097-45F6-4633-A7BA-48263CF4B682}" presName="levelTx" presStyleLbl="revTx" presStyleIdx="0" presStyleCnt="0">
        <dgm:presLayoutVars>
          <dgm:chMax val="1"/>
          <dgm:bulletEnabled val="1"/>
        </dgm:presLayoutVars>
      </dgm:prSet>
      <dgm:spPr/>
    </dgm:pt>
    <dgm:pt modelId="{E92ABE58-E105-43CD-A613-5B47247926EA}" type="pres">
      <dgm:prSet presAssocID="{9B7ADE21-A710-43A9-8CC3-C06271374498}" presName="Name8" presStyleCnt="0"/>
      <dgm:spPr/>
    </dgm:pt>
    <dgm:pt modelId="{937E9428-BFF3-4EAC-858D-446F6AEA9D99}" type="pres">
      <dgm:prSet presAssocID="{9B7ADE21-A710-43A9-8CC3-C06271374498}" presName="level" presStyleLbl="node1" presStyleIdx="2" presStyleCnt="4" custLinFactNeighborX="-127">
        <dgm:presLayoutVars>
          <dgm:chMax val="1"/>
          <dgm:bulletEnabled val="1"/>
        </dgm:presLayoutVars>
      </dgm:prSet>
      <dgm:spPr/>
    </dgm:pt>
    <dgm:pt modelId="{B4219A4A-42B1-471D-9296-F1436D09C5C0}" type="pres">
      <dgm:prSet presAssocID="{9B7ADE21-A710-43A9-8CC3-C06271374498}" presName="levelTx" presStyleLbl="revTx" presStyleIdx="0" presStyleCnt="0">
        <dgm:presLayoutVars>
          <dgm:chMax val="1"/>
          <dgm:bulletEnabled val="1"/>
        </dgm:presLayoutVars>
      </dgm:prSet>
      <dgm:spPr/>
    </dgm:pt>
    <dgm:pt modelId="{D98ABCBB-528A-406D-A487-D54D43B27E74}" type="pres">
      <dgm:prSet presAssocID="{A42CF368-5F0E-42FD-8945-0486D2386434}" presName="Name8" presStyleCnt="0"/>
      <dgm:spPr/>
    </dgm:pt>
    <dgm:pt modelId="{09DA4951-12F8-46C1-A0B1-5560779D2965}" type="pres">
      <dgm:prSet presAssocID="{A42CF368-5F0E-42FD-8945-0486D2386434}" presName="level" presStyleLbl="node1" presStyleIdx="3" presStyleCnt="4" custLinFactNeighborX="-95">
        <dgm:presLayoutVars>
          <dgm:chMax val="1"/>
          <dgm:bulletEnabled val="1"/>
        </dgm:presLayoutVars>
      </dgm:prSet>
      <dgm:spPr/>
    </dgm:pt>
    <dgm:pt modelId="{1F75032D-39E4-4E6B-BAC9-7F9EA5DAFE11}" type="pres">
      <dgm:prSet presAssocID="{A42CF368-5F0E-42FD-8945-0486D2386434}" presName="levelTx" presStyleLbl="revTx" presStyleIdx="0" presStyleCnt="0">
        <dgm:presLayoutVars>
          <dgm:chMax val="1"/>
          <dgm:bulletEnabled val="1"/>
        </dgm:presLayoutVars>
      </dgm:prSet>
      <dgm:spPr/>
    </dgm:pt>
  </dgm:ptLst>
  <dgm:cxnLst>
    <dgm:cxn modelId="{33087E07-DF36-4B83-9592-3D5990424564}" srcId="{0CA689BB-9851-4758-B0A2-44952127A0D6}" destId="{2D4708E9-EF6B-4110-93A4-B0C73A203109}" srcOrd="0" destOrd="0" parTransId="{9101C663-4F32-4A06-AD8E-F085ADD1CEF7}" sibTransId="{A512244F-A508-40C1-8CCD-ACD6B7644B1A}"/>
    <dgm:cxn modelId="{D52B2716-6097-4A5A-AE02-B61064A70D65}" srcId="{0CA689BB-9851-4758-B0A2-44952127A0D6}" destId="{A42CF368-5F0E-42FD-8945-0486D2386434}" srcOrd="3" destOrd="0" parTransId="{6FD05D23-419B-4906-B7CE-7B428792EADE}" sibTransId="{01194177-4336-43A4-8F8F-8B68CCCC01B2}"/>
    <dgm:cxn modelId="{90B8CF23-D20E-477E-90E0-AF728003A670}" type="presOf" srcId="{2D4708E9-EF6B-4110-93A4-B0C73A203109}" destId="{68ACCEFF-C501-446C-BCF7-69227FB0834D}" srcOrd="1" destOrd="0" presId="urn:microsoft.com/office/officeart/2005/8/layout/pyramid1"/>
    <dgm:cxn modelId="{12F33F25-3D91-4A8F-8BB9-288454BD5B3E}" type="presOf" srcId="{A42CF368-5F0E-42FD-8945-0486D2386434}" destId="{09DA4951-12F8-46C1-A0B1-5560779D2965}" srcOrd="0" destOrd="0" presId="urn:microsoft.com/office/officeart/2005/8/layout/pyramid1"/>
    <dgm:cxn modelId="{5C641A40-E02E-4CCA-87BE-78EDDB341024}" srcId="{0CA689BB-9851-4758-B0A2-44952127A0D6}" destId="{6F180097-45F6-4633-A7BA-48263CF4B682}" srcOrd="1" destOrd="0" parTransId="{5676EB2C-3901-4F2D-843A-0034514FC257}" sibTransId="{722B9046-FAF6-4A05-AA6E-062351CDA617}"/>
    <dgm:cxn modelId="{82B84B56-B8BA-4FFC-B043-655263AC1A45}" type="presOf" srcId="{A42CF368-5F0E-42FD-8945-0486D2386434}" destId="{1F75032D-39E4-4E6B-BAC9-7F9EA5DAFE11}" srcOrd="1" destOrd="0" presId="urn:microsoft.com/office/officeart/2005/8/layout/pyramid1"/>
    <dgm:cxn modelId="{07302696-9517-46B5-BEBC-834530E29C1F}" type="presOf" srcId="{6F180097-45F6-4633-A7BA-48263CF4B682}" destId="{1DD5B933-0915-43E5-8FC6-E465F3DA2CFA}" srcOrd="1" destOrd="0" presId="urn:microsoft.com/office/officeart/2005/8/layout/pyramid1"/>
    <dgm:cxn modelId="{EF48B896-4D5E-4722-954F-A4A81152EDA1}" type="presOf" srcId="{2D4708E9-EF6B-4110-93A4-B0C73A203109}" destId="{CF2D95FC-F19F-464B-8466-A2C57EBFB022}" srcOrd="0" destOrd="0" presId="urn:microsoft.com/office/officeart/2005/8/layout/pyramid1"/>
    <dgm:cxn modelId="{A4B1799A-2C21-43F8-98FF-1493FE73D3E7}" srcId="{0CA689BB-9851-4758-B0A2-44952127A0D6}" destId="{9B7ADE21-A710-43A9-8CC3-C06271374498}" srcOrd="2" destOrd="0" parTransId="{27960F5F-6046-405E-8C01-3A47B7398B73}" sibTransId="{6FEFC5EE-6496-47E0-B1A6-3FB4E64C56E8}"/>
    <dgm:cxn modelId="{C511ABA0-BE42-4412-B52B-C27AD3697725}" type="presOf" srcId="{6F180097-45F6-4633-A7BA-48263CF4B682}" destId="{41D82750-C933-42F1-9201-D937930BE74D}" srcOrd="0" destOrd="0" presId="urn:microsoft.com/office/officeart/2005/8/layout/pyramid1"/>
    <dgm:cxn modelId="{9D7802C8-FD45-4F46-AD27-C7FD6E086F0E}" type="presOf" srcId="{0CA689BB-9851-4758-B0A2-44952127A0D6}" destId="{6BF5FCF7-33AB-4689-B5E2-87A1D0FD4EE7}" srcOrd="0" destOrd="0" presId="urn:microsoft.com/office/officeart/2005/8/layout/pyramid1"/>
    <dgm:cxn modelId="{E759F1D9-D757-4AB7-AA36-83DE17AC6DE3}" type="presOf" srcId="{9B7ADE21-A710-43A9-8CC3-C06271374498}" destId="{937E9428-BFF3-4EAC-858D-446F6AEA9D99}" srcOrd="0" destOrd="0" presId="urn:microsoft.com/office/officeart/2005/8/layout/pyramid1"/>
    <dgm:cxn modelId="{4C471DE7-7DAD-459C-BBE4-5BE730BE131A}" type="presOf" srcId="{9B7ADE21-A710-43A9-8CC3-C06271374498}" destId="{B4219A4A-42B1-471D-9296-F1436D09C5C0}" srcOrd="1" destOrd="0" presId="urn:microsoft.com/office/officeart/2005/8/layout/pyramid1"/>
    <dgm:cxn modelId="{CE279CBC-4D6F-49C0-9CCE-6A1B4537A16E}" type="presParOf" srcId="{6BF5FCF7-33AB-4689-B5E2-87A1D0FD4EE7}" destId="{9198DCDF-C512-46D8-90F0-C47E06BFD57B}" srcOrd="0" destOrd="0" presId="urn:microsoft.com/office/officeart/2005/8/layout/pyramid1"/>
    <dgm:cxn modelId="{BC8D4F7F-6947-43A2-AEBD-BD42F584BE23}" type="presParOf" srcId="{9198DCDF-C512-46D8-90F0-C47E06BFD57B}" destId="{CF2D95FC-F19F-464B-8466-A2C57EBFB022}" srcOrd="0" destOrd="0" presId="urn:microsoft.com/office/officeart/2005/8/layout/pyramid1"/>
    <dgm:cxn modelId="{13DC2C66-F793-46C3-B39E-49608F060DBF}" type="presParOf" srcId="{9198DCDF-C512-46D8-90F0-C47E06BFD57B}" destId="{68ACCEFF-C501-446C-BCF7-69227FB0834D}" srcOrd="1" destOrd="0" presId="urn:microsoft.com/office/officeart/2005/8/layout/pyramid1"/>
    <dgm:cxn modelId="{419C6C2C-C441-4013-BE4A-008D191E76C9}" type="presParOf" srcId="{6BF5FCF7-33AB-4689-B5E2-87A1D0FD4EE7}" destId="{9ADE5FEB-A690-448B-AA62-734FCC79B3C1}" srcOrd="1" destOrd="0" presId="urn:microsoft.com/office/officeart/2005/8/layout/pyramid1"/>
    <dgm:cxn modelId="{5071F43F-1221-4341-83CE-24D52928505C}" type="presParOf" srcId="{9ADE5FEB-A690-448B-AA62-734FCC79B3C1}" destId="{41D82750-C933-42F1-9201-D937930BE74D}" srcOrd="0" destOrd="0" presId="urn:microsoft.com/office/officeart/2005/8/layout/pyramid1"/>
    <dgm:cxn modelId="{CB596F7E-BB43-4EFB-8860-8399D584DA27}" type="presParOf" srcId="{9ADE5FEB-A690-448B-AA62-734FCC79B3C1}" destId="{1DD5B933-0915-43E5-8FC6-E465F3DA2CFA}" srcOrd="1" destOrd="0" presId="urn:microsoft.com/office/officeart/2005/8/layout/pyramid1"/>
    <dgm:cxn modelId="{BDC88E0F-62B5-4457-9B5D-419CB4EC29E1}" type="presParOf" srcId="{6BF5FCF7-33AB-4689-B5E2-87A1D0FD4EE7}" destId="{E92ABE58-E105-43CD-A613-5B47247926EA}" srcOrd="2" destOrd="0" presId="urn:microsoft.com/office/officeart/2005/8/layout/pyramid1"/>
    <dgm:cxn modelId="{B19BBB49-ED4E-4B52-995D-AFFC3E9D2F11}" type="presParOf" srcId="{E92ABE58-E105-43CD-A613-5B47247926EA}" destId="{937E9428-BFF3-4EAC-858D-446F6AEA9D99}" srcOrd="0" destOrd="0" presId="urn:microsoft.com/office/officeart/2005/8/layout/pyramid1"/>
    <dgm:cxn modelId="{04E1E409-92E9-4086-9BA9-89334099D9B1}" type="presParOf" srcId="{E92ABE58-E105-43CD-A613-5B47247926EA}" destId="{B4219A4A-42B1-471D-9296-F1436D09C5C0}" srcOrd="1" destOrd="0" presId="urn:microsoft.com/office/officeart/2005/8/layout/pyramid1"/>
    <dgm:cxn modelId="{9202548E-34B5-438D-80AC-4794F0483E99}" type="presParOf" srcId="{6BF5FCF7-33AB-4689-B5E2-87A1D0FD4EE7}" destId="{D98ABCBB-528A-406D-A487-D54D43B27E74}" srcOrd="3" destOrd="0" presId="urn:microsoft.com/office/officeart/2005/8/layout/pyramid1"/>
    <dgm:cxn modelId="{05D93CD2-D5E9-4AD3-88D3-FF0F8232A488}" type="presParOf" srcId="{D98ABCBB-528A-406D-A487-D54D43B27E74}" destId="{09DA4951-12F8-46C1-A0B1-5560779D2965}" srcOrd="0" destOrd="0" presId="urn:microsoft.com/office/officeart/2005/8/layout/pyramid1"/>
    <dgm:cxn modelId="{1102FBB9-2647-4F2B-80B7-8F4897E5F210}" type="presParOf" srcId="{D98ABCBB-528A-406D-A487-D54D43B27E74}" destId="{1F75032D-39E4-4E6B-BAC9-7F9EA5DAFE11}" srcOrd="1" destOrd="0" presId="urn:microsoft.com/office/officeart/2005/8/layout/pyramid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2D95FC-F19F-464B-8466-A2C57EBFB022}">
      <dsp:nvSpPr>
        <dsp:cNvPr id="0" name=""/>
        <dsp:cNvSpPr/>
      </dsp:nvSpPr>
      <dsp:spPr>
        <a:xfrm>
          <a:off x="2514607" y="0"/>
          <a:ext cx="1680662" cy="1354666"/>
        </a:xfrm>
        <a:prstGeom prst="trapezoid">
          <a:avLst>
            <a:gd name="adj" fmla="val 62032"/>
          </a:avLst>
        </a:prstGeom>
        <a:solidFill>
          <a:srgbClr val="1484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br>
            <a:rPr lang="en-US" sz="1200" b="1" kern="1200">
              <a:solidFill>
                <a:schemeClr val="bg1"/>
              </a:solidFill>
            </a:rPr>
          </a:br>
          <a:br>
            <a:rPr lang="en-US" sz="1200" b="1" kern="1200">
              <a:solidFill>
                <a:schemeClr val="bg1"/>
              </a:solidFill>
            </a:rPr>
          </a:br>
          <a:br>
            <a:rPr lang="en-US" sz="1200" b="1" kern="1200">
              <a:solidFill>
                <a:schemeClr val="bg1"/>
              </a:solidFill>
            </a:rPr>
          </a:br>
          <a:br>
            <a:rPr lang="en-US" sz="1200" b="1" kern="1200">
              <a:solidFill>
                <a:schemeClr val="bg1"/>
              </a:solidFill>
            </a:rPr>
          </a:br>
          <a:r>
            <a:rPr lang="en-US" sz="1200" b="1" kern="1200">
              <a:solidFill>
                <a:schemeClr val="bg1"/>
              </a:solidFill>
            </a:rPr>
            <a:t>Power </a:t>
          </a:r>
          <a:br>
            <a:rPr lang="en-US" sz="1200" b="1" kern="1200">
              <a:solidFill>
                <a:schemeClr val="bg1"/>
              </a:solidFill>
            </a:rPr>
          </a:br>
          <a:r>
            <a:rPr lang="en-US" sz="1200" b="1" kern="1200">
              <a:solidFill>
                <a:schemeClr val="bg1"/>
              </a:solidFill>
            </a:rPr>
            <a:t>Virtual Agents</a:t>
          </a:r>
        </a:p>
      </dsp:txBody>
      <dsp:txXfrm>
        <a:off x="2514607" y="0"/>
        <a:ext cx="1680662" cy="1354666"/>
      </dsp:txXfrm>
    </dsp:sp>
    <dsp:sp modelId="{41D82750-C933-42F1-9201-D937930BE74D}">
      <dsp:nvSpPr>
        <dsp:cNvPr id="0" name=""/>
        <dsp:cNvSpPr/>
      </dsp:nvSpPr>
      <dsp:spPr>
        <a:xfrm>
          <a:off x="1674275" y="1354666"/>
          <a:ext cx="3361325" cy="1354666"/>
        </a:xfrm>
        <a:prstGeom prst="trapezoid">
          <a:avLst>
            <a:gd name="adj" fmla="val 62032"/>
          </a:avLst>
        </a:prstGeom>
        <a:solidFill>
          <a:schemeClr val="bg2">
            <a:lumMod val="9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br>
            <a:rPr lang="en-US" sz="1200" b="1" kern="1200">
              <a:solidFill>
                <a:schemeClr val="bg1"/>
              </a:solidFill>
            </a:rPr>
          </a:br>
          <a:br>
            <a:rPr lang="en-US" sz="1200" b="1" kern="1200">
              <a:solidFill>
                <a:schemeClr val="bg1"/>
              </a:solidFill>
            </a:rPr>
          </a:br>
          <a:br>
            <a:rPr lang="en-US" sz="1200" b="1" kern="1200">
              <a:solidFill>
                <a:schemeClr val="bg1"/>
              </a:solidFill>
            </a:rPr>
          </a:br>
          <a:r>
            <a:rPr lang="en-US" sz="1200" b="1" kern="1200">
              <a:solidFill>
                <a:schemeClr val="bg1"/>
              </a:solidFill>
            </a:rPr>
            <a:t>Power Platform</a:t>
          </a:r>
          <a:br>
            <a:rPr lang="en-US" sz="1200" b="1" kern="1200">
              <a:solidFill>
                <a:schemeClr val="bg1"/>
              </a:solidFill>
            </a:rPr>
          </a:br>
          <a:r>
            <a:rPr lang="en-US" sz="1200" b="0" kern="1200">
              <a:solidFill>
                <a:schemeClr val="bg1"/>
              </a:solidFill>
            </a:rPr>
            <a:t>Access to Flow, custom models through AI Builders and 100s of pre-built connectors</a:t>
          </a:r>
        </a:p>
      </dsp:txBody>
      <dsp:txXfrm>
        <a:off x="2262507" y="1354666"/>
        <a:ext cx="2184861" cy="1354666"/>
      </dsp:txXfrm>
    </dsp:sp>
    <dsp:sp modelId="{937E9428-BFF3-4EAC-858D-446F6AEA9D99}">
      <dsp:nvSpPr>
        <dsp:cNvPr id="0" name=""/>
        <dsp:cNvSpPr/>
      </dsp:nvSpPr>
      <dsp:spPr>
        <a:xfrm>
          <a:off x="833927" y="2709333"/>
          <a:ext cx="5041987" cy="1354666"/>
        </a:xfrm>
        <a:prstGeom prst="trapezoid">
          <a:avLst>
            <a:gd name="adj" fmla="val 62032"/>
          </a:avLst>
        </a:prstGeom>
        <a:solidFill>
          <a:schemeClr val="bg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br>
            <a:rPr lang="en-US" sz="1200" b="1" kern="1200">
              <a:solidFill>
                <a:schemeClr val="bg1"/>
              </a:solidFill>
            </a:rPr>
          </a:br>
          <a:r>
            <a:rPr lang="en-US" sz="1200" b="1" kern="1200">
              <a:solidFill>
                <a:schemeClr val="bg1"/>
              </a:solidFill>
            </a:rPr>
            <a:t>Azure Bot Service</a:t>
          </a:r>
          <a:br>
            <a:rPr lang="en-US" sz="1200" b="1" kern="1200">
              <a:solidFill>
                <a:schemeClr val="bg1"/>
              </a:solidFill>
            </a:rPr>
          </a:br>
          <a:r>
            <a:rPr lang="en-US" sz="1200" b="0" kern="1200">
              <a:solidFill>
                <a:schemeClr val="bg1"/>
              </a:solidFill>
            </a:rPr>
            <a:t>Easy, no-cliff access to the full power </a:t>
          </a:r>
          <a:br>
            <a:rPr lang="en-US" sz="1200" b="0" kern="1200">
              <a:solidFill>
                <a:schemeClr val="bg1"/>
              </a:solidFill>
            </a:rPr>
          </a:br>
          <a:r>
            <a:rPr lang="en-US" sz="1200" b="0" kern="1200">
              <a:solidFill>
                <a:schemeClr val="bg1"/>
              </a:solidFill>
            </a:rPr>
            <a:t>of the Azure Bot Framework</a:t>
          </a:r>
          <a:endParaRPr lang="en-US" sz="1200" b="1" kern="1200">
            <a:solidFill>
              <a:schemeClr val="bg1"/>
            </a:solidFill>
          </a:endParaRPr>
        </a:p>
      </dsp:txBody>
      <dsp:txXfrm>
        <a:off x="1716275" y="2709333"/>
        <a:ext cx="3277291" cy="1354666"/>
      </dsp:txXfrm>
    </dsp:sp>
    <dsp:sp modelId="{09DA4951-12F8-46C1-A0B1-5560779D2965}">
      <dsp:nvSpPr>
        <dsp:cNvPr id="0" name=""/>
        <dsp:cNvSpPr/>
      </dsp:nvSpPr>
      <dsp:spPr>
        <a:xfrm>
          <a:off x="0" y="4064000"/>
          <a:ext cx="6722650" cy="1354666"/>
        </a:xfrm>
        <a:prstGeom prst="trapezoid">
          <a:avLst>
            <a:gd name="adj" fmla="val 62032"/>
          </a:avLst>
        </a:prstGeom>
        <a:solidFill>
          <a:schemeClr val="tx1">
            <a:lumMod val="50000"/>
            <a:lumOff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br>
            <a:rPr lang="en-US" sz="1200" b="1" kern="1200">
              <a:solidFill>
                <a:schemeClr val="bg1"/>
              </a:solidFill>
            </a:rPr>
          </a:br>
          <a:r>
            <a:rPr lang="en-US" sz="1200" b="1" kern="1200">
              <a:solidFill>
                <a:schemeClr val="bg1"/>
              </a:solidFill>
            </a:rPr>
            <a:t>Azure Cognitive Services</a:t>
          </a:r>
        </a:p>
        <a:p>
          <a:pPr marL="0" lvl="0" indent="0" algn="ctr" defTabSz="533400">
            <a:lnSpc>
              <a:spcPct val="90000"/>
            </a:lnSpc>
            <a:spcBef>
              <a:spcPct val="0"/>
            </a:spcBef>
            <a:spcAft>
              <a:spcPct val="35000"/>
            </a:spcAft>
            <a:buNone/>
          </a:pPr>
          <a:r>
            <a:rPr lang="en-US" sz="1200" b="0" kern="1200">
              <a:solidFill>
                <a:schemeClr val="bg1"/>
              </a:solidFill>
            </a:rPr>
            <a:t>Integrated with Azure Cognitive Services</a:t>
          </a:r>
        </a:p>
      </dsp:txBody>
      <dsp:txXfrm>
        <a:off x="1176463" y="4064000"/>
        <a:ext cx="4369722" cy="1354666"/>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docs.microsoft.com/en-us/powerapps/maker/model-driven-apps/model-driven-app-overview"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0076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7/13/2021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6713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2020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7061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7/13/2021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7300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7/13/2021 2:59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2977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2726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 action="ppaction://noaction"/>
            </a:endParaRPr>
          </a:p>
          <a:p>
            <a:r>
              <a:rPr lang="en-GB" dirty="0">
                <a:hlinkClick r:id="" action="ppaction://noaction"/>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9760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7/13/2021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7422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EA71F5-D93E-443F-8A2C-BA86EB13E0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8370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7/13/2021 2:59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5776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6108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4884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8202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7921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ckground, title &amp; list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458865" y="1405200"/>
            <a:ext cx="8936019" cy="3889357"/>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438311" y="228602"/>
            <a:ext cx="8936019" cy="646331"/>
          </a:xfrm>
          <a:prstGeom prst="rect">
            <a:avLst/>
          </a:prstGeom>
        </p:spPr>
        <p:txBody>
          <a:bodyPr anchor="ctr"/>
          <a:lstStyle>
            <a:lvl1pPr>
              <a:defRPr sz="2800" b="0">
                <a:solidFill>
                  <a:srgbClr val="732B6B"/>
                </a:solidFill>
                <a:latin typeface="+mn-lt"/>
              </a:defRPr>
            </a:lvl1pPr>
          </a:lstStyle>
          <a:p>
            <a:r>
              <a:rPr lang="en-US"/>
              <a:t>CLICK TO EDIT MASTER TITLE STYLE</a:t>
            </a:r>
          </a:p>
        </p:txBody>
      </p:sp>
      <p:pic>
        <p:nvPicPr>
          <p:cNvPr id="12" name="Picture 11" descr="A close up of a logo&#10;&#10;Description automatically generated">
            <a:extLst>
              <a:ext uri="{FF2B5EF4-FFF2-40B4-BE49-F238E27FC236}">
                <a16:creationId xmlns:a16="http://schemas.microsoft.com/office/drawing/2014/main" id="{5E5ED528-717B-4CE6-B777-0321F74BF263}"/>
              </a:ext>
            </a:extLst>
          </p:cNvPr>
          <p:cNvPicPr>
            <a:picLocks noChangeAspect="1"/>
          </p:cNvPicPr>
          <p:nvPr userDrawn="1"/>
        </p:nvPicPr>
        <p:blipFill>
          <a:blip r:embed="rId3"/>
          <a:stretch>
            <a:fillRect/>
          </a:stretch>
        </p:blipFill>
        <p:spPr>
          <a:xfrm>
            <a:off x="4522055" y="5240654"/>
            <a:ext cx="1377013" cy="1357983"/>
          </a:xfrm>
          <a:prstGeom prst="rect">
            <a:avLst/>
          </a:prstGeom>
        </p:spPr>
      </p:pic>
    </p:spTree>
    <p:extLst>
      <p:ext uri="{BB962C8B-B14F-4D97-AF65-F5344CB8AC3E}">
        <p14:creationId xmlns:p14="http://schemas.microsoft.com/office/powerpoint/2010/main" val="57505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9466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C25B8D-7317-4DA1-B442-25D5C30F15E2}"/>
              </a:ext>
            </a:extLst>
          </p:cNvPr>
          <p:cNvSpPr>
            <a:spLocks noGrp="1"/>
          </p:cNvSpPr>
          <p:nvPr>
            <p:ph type="title" hasCustomPrompt="1"/>
          </p:nvPr>
        </p:nvSpPr>
        <p:spPr>
          <a:xfrm>
            <a:off x="438311" y="228602"/>
            <a:ext cx="8936019" cy="646331"/>
          </a:xfrm>
          <a:prstGeom prst="rect">
            <a:avLst/>
          </a:prstGeom>
        </p:spPr>
        <p:txBody>
          <a:bodyPr anchor="ctr"/>
          <a:lstStyle>
            <a:lvl1pPr>
              <a:defRPr sz="2800" b="0">
                <a:solidFill>
                  <a:srgbClr val="732B6B"/>
                </a:solidFill>
                <a:latin typeface="+mn-lt"/>
              </a:defRPr>
            </a:lvl1pPr>
          </a:lstStyle>
          <a:p>
            <a:r>
              <a:rPr lang="en-US"/>
              <a:t>CLICK TO EDIT MASTER TITLE STYLE</a:t>
            </a:r>
          </a:p>
        </p:txBody>
      </p:sp>
    </p:spTree>
    <p:extLst>
      <p:ext uri="{BB962C8B-B14F-4D97-AF65-F5344CB8AC3E}">
        <p14:creationId xmlns:p14="http://schemas.microsoft.com/office/powerpoint/2010/main" val="216094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unners + nodes">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203C40F4-F0EB-4BEF-BE9B-A33D5E7DE87C}"/>
              </a:ext>
            </a:extLst>
          </p:cNvPr>
          <p:cNvPicPr>
            <a:picLocks noChangeAspect="1"/>
          </p:cNvPicPr>
          <p:nvPr userDrawn="1"/>
        </p:nvPicPr>
        <p:blipFill>
          <a:blip r:embed="rId3"/>
          <a:stretch>
            <a:fillRect/>
          </a:stretch>
        </p:blipFill>
        <p:spPr>
          <a:xfrm>
            <a:off x="4522055" y="5240654"/>
            <a:ext cx="1377013" cy="1357983"/>
          </a:xfrm>
          <a:prstGeom prst="rect">
            <a:avLst/>
          </a:prstGeom>
        </p:spPr>
      </p:pic>
    </p:spTree>
    <p:extLst>
      <p:ext uri="{BB962C8B-B14F-4D97-AF65-F5344CB8AC3E}">
        <p14:creationId xmlns:p14="http://schemas.microsoft.com/office/powerpoint/2010/main" val="38173095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otto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B4A9DED7-B084-4E36-8981-C3EF99463D23}"/>
              </a:ext>
            </a:extLst>
          </p:cNvPr>
          <p:cNvPicPr>
            <a:picLocks noChangeAspect="1"/>
          </p:cNvPicPr>
          <p:nvPr userDrawn="1"/>
        </p:nvPicPr>
        <p:blipFill>
          <a:blip r:embed="rId3"/>
          <a:stretch>
            <a:fillRect/>
          </a:stretch>
        </p:blipFill>
        <p:spPr>
          <a:xfrm>
            <a:off x="4522055" y="5240654"/>
            <a:ext cx="1377013" cy="1357983"/>
          </a:xfrm>
          <a:prstGeom prst="rect">
            <a:avLst/>
          </a:prstGeom>
        </p:spPr>
      </p:pic>
    </p:spTree>
    <p:extLst>
      <p:ext uri="{BB962C8B-B14F-4D97-AF65-F5344CB8AC3E}">
        <p14:creationId xmlns:p14="http://schemas.microsoft.com/office/powerpoint/2010/main" val="4046432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1EF4E00-3443-424F-94DB-D1169ADFF061}"/>
              </a:ext>
            </a:extLst>
          </p:cNvPr>
          <p:cNvSpPr txBox="1"/>
          <p:nvPr userDrawn="1"/>
        </p:nvSpPr>
        <p:spPr>
          <a:xfrm>
            <a:off x="0" y="1324790"/>
            <a:ext cx="12192000" cy="1554480"/>
          </a:xfrm>
          <a:prstGeom prst="rect">
            <a:avLst/>
          </a:prstGeom>
          <a:solidFill>
            <a:srgbClr val="732B6B"/>
          </a:solidFill>
        </p:spPr>
        <p:txBody>
          <a:bodyPr wrap="square" lIns="0" tIns="0" rIns="0" bIns="0" rtlCol="0">
            <a:spAutoFit/>
          </a:bodyPr>
          <a:lstStyle/>
          <a:p>
            <a:endParaRPr lang="en-US" sz="2400" spc="-70">
              <a:solidFill>
                <a:srgbClr val="732B6B"/>
              </a:solidFill>
            </a:endParaRPr>
          </a:p>
        </p:txBody>
      </p:sp>
      <p:sp>
        <p:nvSpPr>
          <p:cNvPr id="6" name="Text Placeholder 6">
            <a:extLst>
              <a:ext uri="{FF2B5EF4-FFF2-40B4-BE49-F238E27FC236}">
                <a16:creationId xmlns:a16="http://schemas.microsoft.com/office/drawing/2014/main" id="{924200D9-7F14-4CD6-ACA3-BAA1BFFC3743}"/>
              </a:ext>
            </a:extLst>
          </p:cNvPr>
          <p:cNvSpPr>
            <a:spLocks noGrp="1"/>
          </p:cNvSpPr>
          <p:nvPr>
            <p:ph type="body" sz="quarter" idx="11"/>
          </p:nvPr>
        </p:nvSpPr>
        <p:spPr>
          <a:xfrm>
            <a:off x="4510090" y="3103363"/>
            <a:ext cx="7152505"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a:p>
        </p:txBody>
      </p:sp>
      <p:pic>
        <p:nvPicPr>
          <p:cNvPr id="9" name="Picture 8" descr="A close up of a logo&#10;&#10;Description automatically generated">
            <a:extLst>
              <a:ext uri="{FF2B5EF4-FFF2-40B4-BE49-F238E27FC236}">
                <a16:creationId xmlns:a16="http://schemas.microsoft.com/office/drawing/2014/main" id="{DEF43613-BB24-4323-B010-4A248296C722}"/>
              </a:ext>
            </a:extLst>
          </p:cNvPr>
          <p:cNvPicPr>
            <a:picLocks noChangeAspect="1"/>
          </p:cNvPicPr>
          <p:nvPr userDrawn="1"/>
        </p:nvPicPr>
        <p:blipFill>
          <a:blip r:embed="rId3"/>
          <a:stretch>
            <a:fillRect/>
          </a:stretch>
        </p:blipFill>
        <p:spPr>
          <a:xfrm>
            <a:off x="9760746" y="448056"/>
            <a:ext cx="920710" cy="907986"/>
          </a:xfrm>
          <a:prstGeom prst="rect">
            <a:avLst/>
          </a:prstGeom>
        </p:spPr>
      </p:pic>
      <p:sp>
        <p:nvSpPr>
          <p:cNvPr id="10" name="Title 1">
            <a:extLst>
              <a:ext uri="{FF2B5EF4-FFF2-40B4-BE49-F238E27FC236}">
                <a16:creationId xmlns:a16="http://schemas.microsoft.com/office/drawing/2014/main" id="{1B2060C2-D725-4695-88DB-16ECB7EFD8B3}"/>
              </a:ext>
            </a:extLst>
          </p:cNvPr>
          <p:cNvSpPr>
            <a:spLocks noGrp="1"/>
          </p:cNvSpPr>
          <p:nvPr>
            <p:ph type="title" hasCustomPrompt="1"/>
          </p:nvPr>
        </p:nvSpPr>
        <p:spPr>
          <a:xfrm>
            <a:off x="4489071" y="1778864"/>
            <a:ext cx="7152505" cy="646331"/>
          </a:xfrm>
          <a:prstGeom prst="rect">
            <a:avLst/>
          </a:prstGeom>
        </p:spPr>
        <p:txBody>
          <a:bodyPr anchor="ctr"/>
          <a:lstStyle>
            <a:lvl1pPr>
              <a:defRPr sz="2800" b="0">
                <a:solidFill>
                  <a:schemeClr val="bg1"/>
                </a:solidFill>
                <a:latin typeface="+mn-lt"/>
              </a:defRPr>
            </a:lvl1pPr>
          </a:lstStyle>
          <a:p>
            <a:r>
              <a:rPr lang="en-US"/>
              <a:t>CLICK TO EDIT MASTER TITLE STYLE</a:t>
            </a:r>
          </a:p>
        </p:txBody>
      </p:sp>
      <p:pic>
        <p:nvPicPr>
          <p:cNvPr id="13" name="Picture 12" descr="A picture containing object&#10;&#10;Description automatically generated">
            <a:extLst>
              <a:ext uri="{FF2B5EF4-FFF2-40B4-BE49-F238E27FC236}">
                <a16:creationId xmlns:a16="http://schemas.microsoft.com/office/drawing/2014/main" id="{28410194-A04A-45CE-A7C0-02DFA788C3FE}"/>
              </a:ext>
            </a:extLst>
          </p:cNvPr>
          <p:cNvPicPr>
            <a:picLocks noChangeAspect="1"/>
          </p:cNvPicPr>
          <p:nvPr userDrawn="1"/>
        </p:nvPicPr>
        <p:blipFill>
          <a:blip r:embed="rId4"/>
          <a:stretch>
            <a:fillRect/>
          </a:stretch>
        </p:blipFill>
        <p:spPr>
          <a:xfrm>
            <a:off x="1029081" y="1778864"/>
            <a:ext cx="2430910" cy="3075845"/>
          </a:xfrm>
          <a:prstGeom prst="rect">
            <a:avLst/>
          </a:prstGeom>
        </p:spPr>
      </p:pic>
    </p:spTree>
    <p:extLst>
      <p:ext uri="{BB962C8B-B14F-4D97-AF65-F5344CB8AC3E}">
        <p14:creationId xmlns:p14="http://schemas.microsoft.com/office/powerpoint/2010/main" val="1779054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ckground &amp; logo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AF52F2A-C4BA-4109-B18F-2F327A00307F}"/>
              </a:ext>
            </a:extLst>
          </p:cNvPr>
          <p:cNvSpPr txBox="1"/>
          <p:nvPr userDrawn="1"/>
        </p:nvSpPr>
        <p:spPr>
          <a:xfrm>
            <a:off x="399894" y="386426"/>
            <a:ext cx="1980670" cy="553998"/>
          </a:xfrm>
          <a:prstGeom prst="rect">
            <a:avLst/>
          </a:prstGeom>
          <a:noFill/>
        </p:spPr>
        <p:txBody>
          <a:bodyPr wrap="none" lIns="0" tIns="0" rIns="0" bIns="0" rtlCol="0">
            <a:spAutoFit/>
          </a:bodyPr>
          <a:lstStyle/>
          <a:p>
            <a:r>
              <a:rPr lang="en-US" sz="1800" b="1" spc="-70">
                <a:solidFill>
                  <a:schemeClr val="tx1">
                    <a:lumMod val="85000"/>
                    <a:lumOff val="15000"/>
                  </a:schemeClr>
                </a:solidFill>
              </a:rPr>
              <a:t>MICROSOFT 365</a:t>
            </a:r>
          </a:p>
          <a:p>
            <a:r>
              <a:rPr lang="en-US" sz="1800" b="1" spc="-70">
                <a:solidFill>
                  <a:srgbClr val="732B6B"/>
                </a:solidFill>
              </a:rPr>
              <a:t>Virtual </a:t>
            </a:r>
            <a:r>
              <a:rPr lang="en-US" sz="1800" b="1" i="1" spc="-70">
                <a:solidFill>
                  <a:srgbClr val="008192"/>
                </a:solidFill>
              </a:rPr>
              <a:t>MARATHON</a:t>
            </a:r>
          </a:p>
        </p:txBody>
      </p:sp>
      <p:sp>
        <p:nvSpPr>
          <p:cNvPr id="7" name="TextBox 6">
            <a:extLst>
              <a:ext uri="{FF2B5EF4-FFF2-40B4-BE49-F238E27FC236}">
                <a16:creationId xmlns:a16="http://schemas.microsoft.com/office/drawing/2014/main" id="{2696C12E-C0B8-4D94-8093-C4D614B5C139}"/>
              </a:ext>
            </a:extLst>
          </p:cNvPr>
          <p:cNvSpPr txBox="1"/>
          <p:nvPr userDrawn="1"/>
        </p:nvSpPr>
        <p:spPr>
          <a:xfrm>
            <a:off x="9336498" y="386426"/>
            <a:ext cx="2455610" cy="553998"/>
          </a:xfrm>
          <a:prstGeom prst="rect">
            <a:avLst/>
          </a:prstGeom>
          <a:noFill/>
        </p:spPr>
        <p:txBody>
          <a:bodyPr wrap="square" lIns="0" tIns="0" rIns="0" bIns="0" rtlCol="0">
            <a:spAutoFit/>
          </a:bodyPr>
          <a:lstStyle/>
          <a:p>
            <a:pPr algn="r"/>
            <a:r>
              <a:rPr lang="en-US" sz="1800" b="1" spc="-70">
                <a:solidFill>
                  <a:srgbClr val="008192"/>
                </a:solidFill>
              </a:rPr>
              <a:t>May 27 &amp; 28, 2020</a:t>
            </a:r>
          </a:p>
          <a:p>
            <a:pPr algn="r"/>
            <a:r>
              <a:rPr lang="en-US" sz="1800" b="1" spc="-70">
                <a:solidFill>
                  <a:srgbClr val="008192"/>
                </a:solidFill>
              </a:rPr>
              <a:t>36 hours / 2 days</a:t>
            </a:r>
          </a:p>
        </p:txBody>
      </p:sp>
      <p:pic>
        <p:nvPicPr>
          <p:cNvPr id="5" name="Picture 4" descr="A close up of a logo&#10;&#10;Description automatically generated">
            <a:extLst>
              <a:ext uri="{FF2B5EF4-FFF2-40B4-BE49-F238E27FC236}">
                <a16:creationId xmlns:a16="http://schemas.microsoft.com/office/drawing/2014/main" id="{CDBCBB83-DEAE-4723-9FE6-117D5D333C22}"/>
              </a:ext>
            </a:extLst>
          </p:cNvPr>
          <p:cNvPicPr>
            <a:picLocks noChangeAspect="1"/>
          </p:cNvPicPr>
          <p:nvPr userDrawn="1"/>
        </p:nvPicPr>
        <p:blipFill>
          <a:blip r:embed="rId3"/>
          <a:stretch>
            <a:fillRect/>
          </a:stretch>
        </p:blipFill>
        <p:spPr>
          <a:xfrm>
            <a:off x="4522055" y="5240654"/>
            <a:ext cx="1377013" cy="1357983"/>
          </a:xfrm>
          <a:prstGeom prst="rect">
            <a:avLst/>
          </a:prstGeom>
        </p:spPr>
      </p:pic>
    </p:spTree>
    <p:extLst>
      <p:ext uri="{BB962C8B-B14F-4D97-AF65-F5344CB8AC3E}">
        <p14:creationId xmlns:p14="http://schemas.microsoft.com/office/powerpoint/2010/main" val="40503329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ckground &amp; logos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AF52F2A-C4BA-4109-B18F-2F327A00307F}"/>
              </a:ext>
            </a:extLst>
          </p:cNvPr>
          <p:cNvSpPr txBox="1"/>
          <p:nvPr userDrawn="1"/>
        </p:nvSpPr>
        <p:spPr>
          <a:xfrm>
            <a:off x="399894" y="441290"/>
            <a:ext cx="1980670" cy="553998"/>
          </a:xfrm>
          <a:prstGeom prst="rect">
            <a:avLst/>
          </a:prstGeom>
          <a:noFill/>
        </p:spPr>
        <p:txBody>
          <a:bodyPr wrap="none" lIns="0" tIns="0" rIns="0" bIns="0" rtlCol="0">
            <a:spAutoFit/>
          </a:bodyPr>
          <a:lstStyle/>
          <a:p>
            <a:r>
              <a:rPr lang="en-US" sz="1800" b="1" spc="-70">
                <a:solidFill>
                  <a:schemeClr val="tx1">
                    <a:lumMod val="85000"/>
                    <a:lumOff val="15000"/>
                  </a:schemeClr>
                </a:solidFill>
              </a:rPr>
              <a:t>MICROSOFT 365</a:t>
            </a:r>
          </a:p>
          <a:p>
            <a:r>
              <a:rPr lang="en-US" sz="1800" b="1" spc="-70">
                <a:solidFill>
                  <a:srgbClr val="732B6B"/>
                </a:solidFill>
              </a:rPr>
              <a:t>Virtual </a:t>
            </a:r>
            <a:r>
              <a:rPr lang="en-US" sz="1800" b="1" i="1" spc="-70">
                <a:solidFill>
                  <a:srgbClr val="008192"/>
                </a:solidFill>
              </a:rPr>
              <a:t>MARATHON</a:t>
            </a:r>
          </a:p>
        </p:txBody>
      </p:sp>
      <p:pic>
        <p:nvPicPr>
          <p:cNvPr id="4" name="Picture 3" descr="A close up of a logo&#10;&#10;Description automatically generated">
            <a:extLst>
              <a:ext uri="{FF2B5EF4-FFF2-40B4-BE49-F238E27FC236}">
                <a16:creationId xmlns:a16="http://schemas.microsoft.com/office/drawing/2014/main" id="{F2300D0E-FB5C-4159-9B1B-CA779827D721}"/>
              </a:ext>
            </a:extLst>
          </p:cNvPr>
          <p:cNvPicPr>
            <a:picLocks noChangeAspect="1"/>
          </p:cNvPicPr>
          <p:nvPr userDrawn="1"/>
        </p:nvPicPr>
        <p:blipFill>
          <a:blip r:embed="rId3"/>
          <a:stretch>
            <a:fillRect/>
          </a:stretch>
        </p:blipFill>
        <p:spPr>
          <a:xfrm>
            <a:off x="4522055" y="5240654"/>
            <a:ext cx="1377013" cy="1357983"/>
          </a:xfrm>
          <a:prstGeom prst="rect">
            <a:avLst/>
          </a:prstGeom>
        </p:spPr>
      </p:pic>
      <p:sp>
        <p:nvSpPr>
          <p:cNvPr id="7" name="TextBox 6">
            <a:extLst>
              <a:ext uri="{FF2B5EF4-FFF2-40B4-BE49-F238E27FC236}">
                <a16:creationId xmlns:a16="http://schemas.microsoft.com/office/drawing/2014/main" id="{2696C12E-C0B8-4D94-8093-C4D614B5C139}"/>
              </a:ext>
            </a:extLst>
          </p:cNvPr>
          <p:cNvSpPr txBox="1"/>
          <p:nvPr userDrawn="1"/>
        </p:nvSpPr>
        <p:spPr>
          <a:xfrm>
            <a:off x="9336496" y="441290"/>
            <a:ext cx="2455610" cy="553998"/>
          </a:xfrm>
          <a:prstGeom prst="rect">
            <a:avLst/>
          </a:prstGeom>
          <a:noFill/>
        </p:spPr>
        <p:txBody>
          <a:bodyPr wrap="square" lIns="0" tIns="0" rIns="0" bIns="0" rtlCol="0">
            <a:spAutoFit/>
          </a:bodyPr>
          <a:lstStyle/>
          <a:p>
            <a:pPr algn="r"/>
            <a:r>
              <a:rPr lang="en-US" sz="1800" b="1" spc="-70">
                <a:solidFill>
                  <a:srgbClr val="008192"/>
                </a:solidFill>
              </a:rPr>
              <a:t>May 27 &amp; 28, 2020</a:t>
            </a:r>
          </a:p>
          <a:p>
            <a:pPr algn="r"/>
            <a:r>
              <a:rPr lang="en-US" sz="1800" b="1" spc="-70">
                <a:solidFill>
                  <a:srgbClr val="008192"/>
                </a:solidFill>
              </a:rPr>
              <a:t>36 hours / 2 days</a:t>
            </a:r>
          </a:p>
        </p:txBody>
      </p:sp>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rgbClr val="732B6B"/>
          </a:solidFill>
        </p:spPr>
        <p:txBody>
          <a:bodyPr wrap="square" lIns="0" tIns="0" rIns="0" bIns="0" rtlCol="0">
            <a:spAutoFit/>
          </a:bodyPr>
          <a:lstStyle/>
          <a:p>
            <a:endParaRPr lang="en-US" sz="2400" spc="-70">
              <a:solidFill>
                <a:srgbClr val="732B6B"/>
              </a:solidFill>
            </a:endParaRPr>
          </a:p>
        </p:txBody>
      </p:sp>
    </p:spTree>
    <p:extLst>
      <p:ext uri="{BB962C8B-B14F-4D97-AF65-F5344CB8AC3E}">
        <p14:creationId xmlns:p14="http://schemas.microsoft.com/office/powerpoint/2010/main" val="12223211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ackground &amp; logos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AF52F2A-C4BA-4109-B18F-2F327A00307F}"/>
              </a:ext>
            </a:extLst>
          </p:cNvPr>
          <p:cNvSpPr txBox="1"/>
          <p:nvPr userDrawn="1"/>
        </p:nvSpPr>
        <p:spPr>
          <a:xfrm>
            <a:off x="399894" y="441290"/>
            <a:ext cx="1980670" cy="553998"/>
          </a:xfrm>
          <a:prstGeom prst="rect">
            <a:avLst/>
          </a:prstGeom>
          <a:noFill/>
        </p:spPr>
        <p:txBody>
          <a:bodyPr wrap="none" lIns="0" tIns="0" rIns="0" bIns="0" rtlCol="0">
            <a:spAutoFit/>
          </a:bodyPr>
          <a:lstStyle/>
          <a:p>
            <a:r>
              <a:rPr lang="en-US" sz="1800" b="1" spc="-70" dirty="0">
                <a:solidFill>
                  <a:schemeClr val="tx1">
                    <a:lumMod val="85000"/>
                    <a:lumOff val="15000"/>
                  </a:schemeClr>
                </a:solidFill>
              </a:rPr>
              <a:t>MICROSOFT 365</a:t>
            </a:r>
          </a:p>
          <a:p>
            <a:r>
              <a:rPr lang="en-US" sz="1800" b="1" spc="-70" dirty="0">
                <a:solidFill>
                  <a:srgbClr val="732B6B"/>
                </a:solidFill>
              </a:rPr>
              <a:t>Virtual </a:t>
            </a:r>
            <a:r>
              <a:rPr lang="en-US" sz="1800" b="1" i="1" spc="-70" dirty="0">
                <a:solidFill>
                  <a:srgbClr val="008192"/>
                </a:solidFill>
              </a:rPr>
              <a:t>MARATHON</a:t>
            </a:r>
          </a:p>
        </p:txBody>
      </p:sp>
      <p:sp>
        <p:nvSpPr>
          <p:cNvPr id="7" name="TextBox 6">
            <a:extLst>
              <a:ext uri="{FF2B5EF4-FFF2-40B4-BE49-F238E27FC236}">
                <a16:creationId xmlns:a16="http://schemas.microsoft.com/office/drawing/2014/main" id="{2696C12E-C0B8-4D94-8093-C4D614B5C139}"/>
              </a:ext>
            </a:extLst>
          </p:cNvPr>
          <p:cNvSpPr txBox="1"/>
          <p:nvPr userDrawn="1"/>
        </p:nvSpPr>
        <p:spPr>
          <a:xfrm>
            <a:off x="9336498" y="441290"/>
            <a:ext cx="2455610" cy="553998"/>
          </a:xfrm>
          <a:prstGeom prst="rect">
            <a:avLst/>
          </a:prstGeom>
          <a:noFill/>
        </p:spPr>
        <p:txBody>
          <a:bodyPr wrap="square" lIns="0" tIns="0" rIns="0" bIns="0" rtlCol="0">
            <a:spAutoFit/>
          </a:bodyPr>
          <a:lstStyle/>
          <a:p>
            <a:pPr algn="r"/>
            <a:r>
              <a:rPr lang="en-US" sz="1800" b="1" spc="-70" dirty="0">
                <a:solidFill>
                  <a:srgbClr val="008192"/>
                </a:solidFill>
              </a:rPr>
              <a:t>May 27 &amp; 28, 2020</a:t>
            </a:r>
          </a:p>
          <a:p>
            <a:pPr algn="r"/>
            <a:r>
              <a:rPr lang="en-US" sz="1800" b="1" spc="-70" dirty="0">
                <a:solidFill>
                  <a:srgbClr val="008192"/>
                </a:solidFill>
              </a:rPr>
              <a:t>36 hours / 2 days</a:t>
            </a:r>
          </a:p>
        </p:txBody>
      </p:sp>
      <p:pic>
        <p:nvPicPr>
          <p:cNvPr id="6" name="Picture 5" descr="A close up of a logo&#10;&#10;Description automatically generated">
            <a:extLst>
              <a:ext uri="{FF2B5EF4-FFF2-40B4-BE49-F238E27FC236}">
                <a16:creationId xmlns:a16="http://schemas.microsoft.com/office/drawing/2014/main" id="{BF75D771-6646-4E67-9F5E-A4BC4C014B1D}"/>
              </a:ext>
            </a:extLst>
          </p:cNvPr>
          <p:cNvPicPr>
            <a:picLocks noChangeAspect="1"/>
          </p:cNvPicPr>
          <p:nvPr userDrawn="1"/>
        </p:nvPicPr>
        <p:blipFill>
          <a:blip r:embed="rId3"/>
          <a:stretch>
            <a:fillRect/>
          </a:stretch>
        </p:blipFill>
        <p:spPr>
          <a:xfrm>
            <a:off x="4522055" y="5240654"/>
            <a:ext cx="1377013" cy="1357983"/>
          </a:xfrm>
          <a:prstGeom prst="rect">
            <a:avLst/>
          </a:prstGeom>
        </p:spPr>
      </p:pic>
    </p:spTree>
    <p:extLst>
      <p:ext uri="{BB962C8B-B14F-4D97-AF65-F5344CB8AC3E}">
        <p14:creationId xmlns:p14="http://schemas.microsoft.com/office/powerpoint/2010/main" val="28590148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Just blank">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300810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
        <p:nvSpPr>
          <p:cNvPr id="4" name="Picture Placeholder 3">
            <a:extLst>
              <a:ext uri="{FF2B5EF4-FFF2-40B4-BE49-F238E27FC236}">
                <a16:creationId xmlns:a16="http://schemas.microsoft.com/office/drawing/2014/main" id="{98BD1567-DAFA-4EF6-B426-643FD6F2BA9C}"/>
              </a:ext>
            </a:extLst>
          </p:cNvPr>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405036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ckground, title, list &amp;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pic>
        <p:nvPicPr>
          <p:cNvPr id="7" name="Picture 6" descr="A close up of a logo&#10;&#10;Description automatically generated">
            <a:extLst>
              <a:ext uri="{FF2B5EF4-FFF2-40B4-BE49-F238E27FC236}">
                <a16:creationId xmlns:a16="http://schemas.microsoft.com/office/drawing/2014/main" id="{3ADC3628-489A-4FCD-BA0B-A74BC5214814}"/>
              </a:ext>
            </a:extLst>
          </p:cNvPr>
          <p:cNvPicPr>
            <a:picLocks noChangeAspect="1"/>
          </p:cNvPicPr>
          <p:nvPr userDrawn="1"/>
        </p:nvPicPr>
        <p:blipFill>
          <a:blip r:embed="rId3"/>
          <a:stretch>
            <a:fillRect/>
          </a:stretch>
        </p:blipFill>
        <p:spPr>
          <a:xfrm>
            <a:off x="10548127" y="4444184"/>
            <a:ext cx="900924" cy="888473"/>
          </a:xfrm>
          <a:prstGeom prst="rect">
            <a:avLst/>
          </a:prstGeom>
        </p:spPr>
      </p:pic>
      <p:sp>
        <p:nvSpPr>
          <p:cNvPr id="9" name="Title 1">
            <a:extLst>
              <a:ext uri="{FF2B5EF4-FFF2-40B4-BE49-F238E27FC236}">
                <a16:creationId xmlns:a16="http://schemas.microsoft.com/office/drawing/2014/main" id="{0AAAC9EC-2C34-4464-A504-494F043760A2}"/>
              </a:ext>
            </a:extLst>
          </p:cNvPr>
          <p:cNvSpPr>
            <a:spLocks noGrp="1"/>
          </p:cNvSpPr>
          <p:nvPr>
            <p:ph type="title" hasCustomPrompt="1"/>
          </p:nvPr>
        </p:nvSpPr>
        <p:spPr>
          <a:xfrm>
            <a:off x="438311" y="228602"/>
            <a:ext cx="8936019" cy="646331"/>
          </a:xfrm>
          <a:prstGeom prst="rect">
            <a:avLst/>
          </a:prstGeom>
        </p:spPr>
        <p:txBody>
          <a:bodyPr anchor="ctr"/>
          <a:lstStyle>
            <a:lvl1pPr>
              <a:defRPr sz="2800" b="0">
                <a:solidFill>
                  <a:srgbClr val="732B6B"/>
                </a:solidFill>
                <a:latin typeface="+mn-lt"/>
              </a:defRPr>
            </a:lvl1pPr>
          </a:lstStyle>
          <a:p>
            <a:r>
              <a:rPr lang="en-US"/>
              <a:t>CLICK TO EDIT MASTER TITLE STYLE</a:t>
            </a:r>
          </a:p>
        </p:txBody>
      </p:sp>
      <p:sp>
        <p:nvSpPr>
          <p:cNvPr id="11" name="Text Placeholder 6">
            <a:extLst>
              <a:ext uri="{FF2B5EF4-FFF2-40B4-BE49-F238E27FC236}">
                <a16:creationId xmlns:a16="http://schemas.microsoft.com/office/drawing/2014/main" id="{39DC36A1-09EE-4B4F-8CC8-B922ECA2AE17}"/>
              </a:ext>
            </a:extLst>
          </p:cNvPr>
          <p:cNvSpPr>
            <a:spLocks noGrp="1"/>
          </p:cNvSpPr>
          <p:nvPr>
            <p:ph type="body" sz="quarter" idx="11"/>
          </p:nvPr>
        </p:nvSpPr>
        <p:spPr>
          <a:xfrm>
            <a:off x="458865" y="1405200"/>
            <a:ext cx="8936019" cy="3889357"/>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a:p>
        </p:txBody>
      </p:sp>
    </p:spTree>
    <p:extLst>
      <p:ext uri="{BB962C8B-B14F-4D97-AF65-F5344CB8AC3E}">
        <p14:creationId xmlns:p14="http://schemas.microsoft.com/office/powerpoint/2010/main" val="188220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28674947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13-07-2021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2943774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740782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39176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8434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402544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218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2957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07226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62737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5" name="Zástupný symbol obrázku 4"/>
          <p:cNvSpPr>
            <a:spLocks noGrp="1"/>
          </p:cNvSpPr>
          <p:nvPr>
            <p:ph type="pic" sz="quarter" idx="10"/>
          </p:nvPr>
        </p:nvSpPr>
        <p:spPr>
          <a:xfrm>
            <a:off x="522514" y="1377538"/>
            <a:ext cx="11147869" cy="4857006"/>
          </a:xfrm>
          <a:prstGeom prst="rect">
            <a:avLst/>
          </a:prstGeom>
          <a:ln>
            <a:solidFill>
              <a:schemeClr val="bg1">
                <a:lumMod val="85000"/>
              </a:schemeClr>
            </a:solidFill>
          </a:ln>
        </p:spPr>
        <p:txBody>
          <a:bodyPr/>
          <a:lstStyle/>
          <a:p>
            <a:endParaRPr lang="cs-CZ"/>
          </a:p>
        </p:txBody>
      </p:sp>
      <p:sp>
        <p:nvSpPr>
          <p:cNvPr id="8" name="Title 1">
            <a:extLst>
              <a:ext uri="{FF2B5EF4-FFF2-40B4-BE49-F238E27FC236}">
                <a16:creationId xmlns:a16="http://schemas.microsoft.com/office/drawing/2014/main" id="{9FB0B9DA-38B0-438A-9CD7-4393CBFB50D5}"/>
              </a:ext>
            </a:extLst>
          </p:cNvPr>
          <p:cNvSpPr>
            <a:spLocks noGrp="1"/>
          </p:cNvSpPr>
          <p:nvPr>
            <p:ph type="title" hasCustomPrompt="1"/>
          </p:nvPr>
        </p:nvSpPr>
        <p:spPr>
          <a:xfrm>
            <a:off x="438311" y="228602"/>
            <a:ext cx="8936019" cy="646331"/>
          </a:xfrm>
          <a:prstGeom prst="rect">
            <a:avLst/>
          </a:prstGeom>
        </p:spPr>
        <p:txBody>
          <a:bodyPr anchor="ctr"/>
          <a:lstStyle>
            <a:lvl1pPr>
              <a:defRPr sz="2800" b="0">
                <a:solidFill>
                  <a:srgbClr val="732B6B"/>
                </a:solidFill>
                <a:latin typeface="+mn-lt"/>
              </a:defRPr>
            </a:lvl1pPr>
          </a:lstStyle>
          <a:p>
            <a:r>
              <a:rPr lang="en-US"/>
              <a:t>CLICK TO EDIT MASTER TITLE STYLE</a:t>
            </a:r>
          </a:p>
        </p:txBody>
      </p:sp>
    </p:spTree>
    <p:extLst>
      <p:ext uri="{BB962C8B-B14F-4D97-AF65-F5344CB8AC3E}">
        <p14:creationId xmlns:p14="http://schemas.microsoft.com/office/powerpoint/2010/main" val="328468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9180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528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687367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9467118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886666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1943987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13212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0357799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40622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70647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8" name="Table Placeholder 7">
            <a:extLst>
              <a:ext uri="{FF2B5EF4-FFF2-40B4-BE49-F238E27FC236}">
                <a16:creationId xmlns:a16="http://schemas.microsoft.com/office/drawing/2014/main" id="{BDAC3FBD-5544-4C23-8F52-241A328C0F07}"/>
              </a:ext>
            </a:extLst>
          </p:cNvPr>
          <p:cNvSpPr>
            <a:spLocks noGrp="1"/>
          </p:cNvSpPr>
          <p:nvPr>
            <p:ph type="tbl" sz="quarter" idx="10"/>
          </p:nvPr>
        </p:nvSpPr>
        <p:spPr>
          <a:xfrm>
            <a:off x="438150" y="1400175"/>
            <a:ext cx="8936038" cy="3810000"/>
          </a:xfrm>
          <a:prstGeom prst="rect">
            <a:avLst/>
          </a:prstGeom>
        </p:spPr>
        <p:txBody>
          <a:bodyPr/>
          <a:lstStyle/>
          <a:p>
            <a:endParaRPr lang="en-US"/>
          </a:p>
        </p:txBody>
      </p:sp>
      <p:sp>
        <p:nvSpPr>
          <p:cNvPr id="5" name="Title 1">
            <a:extLst>
              <a:ext uri="{FF2B5EF4-FFF2-40B4-BE49-F238E27FC236}">
                <a16:creationId xmlns:a16="http://schemas.microsoft.com/office/drawing/2014/main" id="{EA184C71-869C-4923-8E25-7D4257D2C8ED}"/>
              </a:ext>
            </a:extLst>
          </p:cNvPr>
          <p:cNvSpPr>
            <a:spLocks noGrp="1"/>
          </p:cNvSpPr>
          <p:nvPr>
            <p:ph type="title" hasCustomPrompt="1"/>
          </p:nvPr>
        </p:nvSpPr>
        <p:spPr>
          <a:xfrm>
            <a:off x="438311" y="228602"/>
            <a:ext cx="8936019" cy="646331"/>
          </a:xfrm>
          <a:prstGeom prst="rect">
            <a:avLst/>
          </a:prstGeom>
        </p:spPr>
        <p:txBody>
          <a:bodyPr anchor="ctr"/>
          <a:lstStyle>
            <a:lvl1pPr>
              <a:defRPr sz="2800" b="0">
                <a:solidFill>
                  <a:srgbClr val="732B6B"/>
                </a:solidFill>
                <a:latin typeface="+mn-lt"/>
              </a:defRPr>
            </a:lvl1pPr>
          </a:lstStyle>
          <a:p>
            <a:r>
              <a:rPr lang="en-US"/>
              <a:t>CLICK TO EDIT MASTER TITLE STYLE</a:t>
            </a:r>
          </a:p>
        </p:txBody>
      </p:sp>
      <p:pic>
        <p:nvPicPr>
          <p:cNvPr id="6" name="Picture 5" descr="A close up of a logo&#10;&#10;Description automatically generated">
            <a:extLst>
              <a:ext uri="{FF2B5EF4-FFF2-40B4-BE49-F238E27FC236}">
                <a16:creationId xmlns:a16="http://schemas.microsoft.com/office/drawing/2014/main" id="{29155129-4EE0-4A05-A938-AE911DAAA480}"/>
              </a:ext>
            </a:extLst>
          </p:cNvPr>
          <p:cNvPicPr>
            <a:picLocks noChangeAspect="1"/>
          </p:cNvPicPr>
          <p:nvPr userDrawn="1"/>
        </p:nvPicPr>
        <p:blipFill>
          <a:blip r:embed="rId3"/>
          <a:stretch>
            <a:fillRect/>
          </a:stretch>
        </p:blipFill>
        <p:spPr>
          <a:xfrm>
            <a:off x="4522055" y="5240654"/>
            <a:ext cx="1377013" cy="1357983"/>
          </a:xfrm>
          <a:prstGeom prst="rect">
            <a:avLst/>
          </a:prstGeom>
        </p:spPr>
      </p:pic>
    </p:spTree>
    <p:extLst>
      <p:ext uri="{BB962C8B-B14F-4D97-AF65-F5344CB8AC3E}">
        <p14:creationId xmlns:p14="http://schemas.microsoft.com/office/powerpoint/2010/main" val="34438877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771499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11819408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92605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567628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1195168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1335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7344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190872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35496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91959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pictur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7" name="Zástupný symbol obrázku 6"/>
          <p:cNvSpPr>
            <a:spLocks noGrp="1"/>
          </p:cNvSpPr>
          <p:nvPr>
            <p:ph type="pic" sz="quarter" idx="10"/>
          </p:nvPr>
        </p:nvSpPr>
        <p:spPr>
          <a:xfrm>
            <a:off x="514413" y="1414984"/>
            <a:ext cx="3360000" cy="1800000"/>
          </a:xfrm>
          <a:prstGeom prst="rect">
            <a:avLst/>
          </a:prstGeom>
          <a:ln>
            <a:solidFill>
              <a:schemeClr val="bg1">
                <a:lumMod val="85000"/>
              </a:schemeClr>
            </a:solidFill>
          </a:ln>
        </p:spPr>
        <p:txBody>
          <a:bodyPr/>
          <a:lstStyle/>
          <a:p>
            <a:endParaRPr lang="cs-CZ"/>
          </a:p>
        </p:txBody>
      </p:sp>
      <p:sp>
        <p:nvSpPr>
          <p:cNvPr id="21" name="Zástupný symbol obrázku 6"/>
          <p:cNvSpPr>
            <a:spLocks noGrp="1"/>
          </p:cNvSpPr>
          <p:nvPr>
            <p:ph type="pic" sz="quarter" idx="13"/>
          </p:nvPr>
        </p:nvSpPr>
        <p:spPr>
          <a:xfrm>
            <a:off x="514413" y="3642334"/>
            <a:ext cx="3360000" cy="1800000"/>
          </a:xfrm>
          <a:prstGeom prst="rect">
            <a:avLst/>
          </a:prstGeom>
          <a:ln>
            <a:solidFill>
              <a:schemeClr val="bg1">
                <a:lumMod val="85000"/>
              </a:schemeClr>
            </a:solidFill>
          </a:ln>
        </p:spPr>
        <p:txBody>
          <a:bodyPr/>
          <a:lstStyle/>
          <a:p>
            <a:endParaRPr lang="cs-CZ"/>
          </a:p>
        </p:txBody>
      </p:sp>
      <p:sp>
        <p:nvSpPr>
          <p:cNvPr id="5" name="Zástupný symbol pro text 4"/>
          <p:cNvSpPr>
            <a:spLocks noGrp="1"/>
          </p:cNvSpPr>
          <p:nvPr>
            <p:ph type="body" sz="quarter" idx="14"/>
          </p:nvPr>
        </p:nvSpPr>
        <p:spPr>
          <a:xfrm>
            <a:off x="4343400" y="1415719"/>
            <a:ext cx="5297106" cy="1798637"/>
          </a:xfrm>
          <a:prstGeom prst="rect">
            <a:avLst/>
          </a:prstGeom>
        </p:spPr>
        <p:txBody>
          <a:bodyPr/>
          <a:lstStyle>
            <a:lvl1pPr marL="0" indent="0">
              <a:lnSpc>
                <a:spcPct val="100000"/>
              </a:lnSpc>
              <a:buNone/>
              <a:defRPr sz="1400">
                <a:latin typeface="+mn-lt"/>
              </a:defRPr>
            </a:lvl1pPr>
            <a:lvl2pPr marL="254862" indent="0">
              <a:buNone/>
              <a:defRPr sz="1400">
                <a:latin typeface="+mj-lt"/>
              </a:defRPr>
            </a:lvl2pPr>
            <a:lvl3pPr marL="429930" indent="0">
              <a:buNone/>
              <a:defRPr sz="1400">
                <a:latin typeface="+mj-lt"/>
              </a:defRPr>
            </a:lvl3pPr>
            <a:lvl4pPr marL="599044" indent="0">
              <a:buNone/>
              <a:defRPr sz="1400">
                <a:latin typeface="+mj-lt"/>
              </a:defRPr>
            </a:lvl4pPr>
            <a:lvl5pPr marL="772922" indent="0">
              <a:buNone/>
              <a:defRPr sz="1400">
                <a:latin typeface="+mj-lt"/>
              </a:defRPr>
            </a:lvl5pPr>
          </a:lstStyle>
          <a:p>
            <a:pPr lvl="0"/>
            <a:r>
              <a:rPr lang="cs-CZ"/>
              <a:t>Upravte styly předlohy textu</a:t>
            </a:r>
          </a:p>
        </p:txBody>
      </p:sp>
      <p:sp>
        <p:nvSpPr>
          <p:cNvPr id="13" name="Zástupný symbol pro text 4"/>
          <p:cNvSpPr>
            <a:spLocks noGrp="1"/>
          </p:cNvSpPr>
          <p:nvPr>
            <p:ph type="body" sz="quarter" idx="15"/>
          </p:nvPr>
        </p:nvSpPr>
        <p:spPr>
          <a:xfrm>
            <a:off x="4343400" y="3643016"/>
            <a:ext cx="5297106" cy="1798637"/>
          </a:xfrm>
          <a:prstGeom prst="rect">
            <a:avLst/>
          </a:prstGeom>
        </p:spPr>
        <p:txBody>
          <a:bodyPr/>
          <a:lstStyle>
            <a:lvl1pPr marL="0" indent="0">
              <a:lnSpc>
                <a:spcPct val="100000"/>
              </a:lnSpc>
              <a:buNone/>
              <a:defRPr sz="1400">
                <a:latin typeface="+mn-lt"/>
              </a:defRPr>
            </a:lvl1pPr>
            <a:lvl2pPr marL="254862" indent="0">
              <a:buNone/>
              <a:defRPr sz="1400">
                <a:latin typeface="+mj-lt"/>
              </a:defRPr>
            </a:lvl2pPr>
            <a:lvl3pPr marL="429930" indent="0">
              <a:buNone/>
              <a:defRPr sz="1400">
                <a:latin typeface="+mj-lt"/>
              </a:defRPr>
            </a:lvl3pPr>
            <a:lvl4pPr marL="599044" indent="0">
              <a:buNone/>
              <a:defRPr sz="1400">
                <a:latin typeface="+mj-lt"/>
              </a:defRPr>
            </a:lvl4pPr>
            <a:lvl5pPr marL="772922" indent="0">
              <a:buNone/>
              <a:defRPr sz="1400">
                <a:latin typeface="+mj-lt"/>
              </a:defRPr>
            </a:lvl5pPr>
          </a:lstStyle>
          <a:p>
            <a:pPr lvl="0"/>
            <a:r>
              <a:rPr lang="cs-CZ"/>
              <a:t>Upravte styly předlohy textu</a:t>
            </a:r>
          </a:p>
        </p:txBody>
      </p:sp>
      <p:pic>
        <p:nvPicPr>
          <p:cNvPr id="10" name="Picture 9" descr="A close up of a logo&#10;&#10;Description automatically generated">
            <a:extLst>
              <a:ext uri="{FF2B5EF4-FFF2-40B4-BE49-F238E27FC236}">
                <a16:creationId xmlns:a16="http://schemas.microsoft.com/office/drawing/2014/main" id="{F24B794F-5CE6-4AB5-83E7-77AC5A36BB25}"/>
              </a:ext>
            </a:extLst>
          </p:cNvPr>
          <p:cNvPicPr>
            <a:picLocks noChangeAspect="1"/>
          </p:cNvPicPr>
          <p:nvPr userDrawn="1"/>
        </p:nvPicPr>
        <p:blipFill>
          <a:blip r:embed="rId3"/>
          <a:stretch>
            <a:fillRect/>
          </a:stretch>
        </p:blipFill>
        <p:spPr>
          <a:xfrm>
            <a:off x="10548127" y="4444184"/>
            <a:ext cx="900924" cy="888473"/>
          </a:xfrm>
          <a:prstGeom prst="rect">
            <a:avLst/>
          </a:prstGeom>
        </p:spPr>
      </p:pic>
      <p:sp>
        <p:nvSpPr>
          <p:cNvPr id="8" name="Title 1">
            <a:extLst>
              <a:ext uri="{FF2B5EF4-FFF2-40B4-BE49-F238E27FC236}">
                <a16:creationId xmlns:a16="http://schemas.microsoft.com/office/drawing/2014/main" id="{6C4771D6-7506-470E-9C37-2D144E39271F}"/>
              </a:ext>
            </a:extLst>
          </p:cNvPr>
          <p:cNvSpPr>
            <a:spLocks noGrp="1"/>
          </p:cNvSpPr>
          <p:nvPr>
            <p:ph type="title" hasCustomPrompt="1"/>
          </p:nvPr>
        </p:nvSpPr>
        <p:spPr>
          <a:xfrm>
            <a:off x="438311" y="228602"/>
            <a:ext cx="8936019" cy="646331"/>
          </a:xfrm>
          <a:prstGeom prst="rect">
            <a:avLst/>
          </a:prstGeom>
        </p:spPr>
        <p:txBody>
          <a:bodyPr anchor="ctr"/>
          <a:lstStyle>
            <a:lvl1pPr>
              <a:defRPr sz="2800" b="0">
                <a:solidFill>
                  <a:srgbClr val="732B6B"/>
                </a:solidFill>
                <a:latin typeface="+mn-lt"/>
              </a:defRPr>
            </a:lvl1pPr>
          </a:lstStyle>
          <a:p>
            <a:r>
              <a:rPr lang="en-US"/>
              <a:t>CLICK TO EDIT MASTER TITLE STYLE</a:t>
            </a:r>
          </a:p>
        </p:txBody>
      </p:sp>
    </p:spTree>
    <p:extLst>
      <p:ext uri="{BB962C8B-B14F-4D97-AF65-F5344CB8AC3E}">
        <p14:creationId xmlns:p14="http://schemas.microsoft.com/office/powerpoint/2010/main" val="106187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nodePh="1">
                                  <p:stCondLst>
                                    <p:cond delay="0"/>
                                  </p:stCondLst>
                                  <p:endCondLst>
                                    <p:cond evt="begin" delay="0">
                                      <p:tn val="15"/>
                                    </p:cond>
                                  </p:end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fade">
                                      <p:cBhvr>
                                        <p:cTn id="22"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5" grpId="0"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13" grpId="0" build="p">
        <p:tmplLst>
          <p:tmpl lvl="1">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75328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9592920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680493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2721178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b="1" strike="noStrike" spc="-49" baseline="0">
                <a:gradFill>
                  <a:gsLst>
                    <a:gs pos="83000">
                      <a:schemeClr val="accent4"/>
                    </a:gs>
                    <a:gs pos="99000">
                      <a:schemeClr val="accent4"/>
                    </a:gs>
                  </a:gsLst>
                  <a:lin ang="5400000" scaled="1"/>
                </a:gradFill>
              </a:defRPr>
            </a:lvl1pPr>
          </a:lstStyle>
          <a:p>
            <a:r>
              <a:rPr lang="en-US"/>
              <a:t>Dynamics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1558147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gradFill>
                  <a:gsLst>
                    <a:gs pos="83000">
                      <a:schemeClr val="tx1"/>
                    </a:gs>
                    <a:gs pos="99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gradFill>
                  <a:gsLst>
                    <a:gs pos="83000">
                      <a:schemeClr val="tx2"/>
                    </a:gs>
                    <a:gs pos="99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284247875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gradFill>
                  <a:gsLst>
                    <a:gs pos="83000">
                      <a:schemeClr val="tx1"/>
                    </a:gs>
                    <a:gs pos="99000">
                      <a:schemeClr val="tx1"/>
                    </a:gs>
                  </a:gsLst>
                  <a:lin ang="5400000" scaled="1"/>
                </a:gradFill>
                <a:latin typeface="+mj-lt"/>
              </a:defRPr>
            </a:lvl1pPr>
            <a:lvl2pPr marL="0" indent="0">
              <a:lnSpc>
                <a:spcPts val="2353"/>
              </a:lnSpc>
              <a:buNone/>
              <a:defRPr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83000">
                      <a:schemeClr val="tx1"/>
                    </a:gs>
                    <a:gs pos="99000">
                      <a:schemeClr val="tx1"/>
                    </a:gs>
                  </a:gsLst>
                  <a:lin ang="5400000" scaled="1"/>
                </a:gradFill>
              </a:defRPr>
            </a:lvl2pPr>
            <a:lvl3pPr marL="448193" indent="0">
              <a:buNone/>
              <a:defRPr/>
            </a:lvl3pPr>
            <a:lvl4pPr marL="672290" indent="0">
              <a:buNone/>
              <a:defRPr/>
            </a:lvl4pPr>
            <a:lvl5pPr marL="0" indent="0">
              <a:lnSpc>
                <a:spcPct val="100000"/>
              </a:lnSpc>
              <a:buNone/>
              <a:defRPr>
                <a:gradFill>
                  <a:gsLst>
                    <a:gs pos="83000">
                      <a:schemeClr val="tx1"/>
                    </a:gs>
                    <a:gs pos="99000">
                      <a:schemeClr val="tx1"/>
                    </a:gs>
                  </a:gsLst>
                  <a:lin ang="5400000" scaled="1"/>
                </a:gradFill>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17203809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gradFill>
                  <a:gsLst>
                    <a:gs pos="83000">
                      <a:schemeClr val="tx1"/>
                    </a:gs>
                    <a:gs pos="99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169671992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369007186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194533273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ictures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7" name="Zástupný symbol obrázku 6"/>
          <p:cNvSpPr>
            <a:spLocks noGrp="1"/>
          </p:cNvSpPr>
          <p:nvPr>
            <p:ph type="pic" sz="quarter" idx="10"/>
          </p:nvPr>
        </p:nvSpPr>
        <p:spPr>
          <a:xfrm>
            <a:off x="1509466" y="1616866"/>
            <a:ext cx="3657600" cy="2743200"/>
          </a:xfrm>
          <a:prstGeom prst="rect">
            <a:avLst/>
          </a:prstGeom>
          <a:ln>
            <a:solidFill>
              <a:schemeClr val="bg1">
                <a:lumMod val="85000"/>
              </a:schemeClr>
            </a:solidFill>
          </a:ln>
        </p:spPr>
        <p:txBody>
          <a:bodyPr/>
          <a:lstStyle/>
          <a:p>
            <a:endParaRPr lang="cs-CZ"/>
          </a:p>
        </p:txBody>
      </p:sp>
      <p:sp>
        <p:nvSpPr>
          <p:cNvPr id="21" name="Zástupný symbol obrázku 6"/>
          <p:cNvSpPr>
            <a:spLocks noGrp="1"/>
          </p:cNvSpPr>
          <p:nvPr>
            <p:ph type="pic" sz="quarter" idx="13"/>
          </p:nvPr>
        </p:nvSpPr>
        <p:spPr>
          <a:xfrm>
            <a:off x="6979336" y="1616866"/>
            <a:ext cx="3657600" cy="2743200"/>
          </a:xfrm>
          <a:prstGeom prst="rect">
            <a:avLst/>
          </a:prstGeom>
          <a:ln>
            <a:solidFill>
              <a:schemeClr val="bg1">
                <a:lumMod val="85000"/>
              </a:schemeClr>
            </a:solidFill>
          </a:ln>
        </p:spPr>
        <p:txBody>
          <a:bodyPr/>
          <a:lstStyle/>
          <a:p>
            <a:endParaRPr lang="cs-CZ"/>
          </a:p>
        </p:txBody>
      </p:sp>
      <p:sp>
        <p:nvSpPr>
          <p:cNvPr id="5" name="Zástupný symbol pro text 4"/>
          <p:cNvSpPr>
            <a:spLocks noGrp="1"/>
          </p:cNvSpPr>
          <p:nvPr>
            <p:ph type="body" sz="quarter" idx="14"/>
          </p:nvPr>
        </p:nvSpPr>
        <p:spPr>
          <a:xfrm>
            <a:off x="6979336" y="4762001"/>
            <a:ext cx="3626998" cy="1187535"/>
          </a:xfrm>
          <a:prstGeom prst="rect">
            <a:avLst/>
          </a:prstGeom>
        </p:spPr>
        <p:txBody>
          <a:bodyPr/>
          <a:lstStyle>
            <a:lvl1pPr marL="0" indent="0" algn="ctr">
              <a:lnSpc>
                <a:spcPct val="150000"/>
              </a:lnSpc>
              <a:buNone/>
              <a:defRPr sz="1800">
                <a:latin typeface="+mn-lt"/>
              </a:defRPr>
            </a:lvl1pPr>
            <a:lvl2pPr marL="254862" indent="0">
              <a:buNone/>
              <a:defRPr sz="1400">
                <a:latin typeface="+mj-lt"/>
              </a:defRPr>
            </a:lvl2pPr>
            <a:lvl3pPr marL="429930" indent="0">
              <a:buNone/>
              <a:defRPr sz="1400">
                <a:latin typeface="+mj-lt"/>
              </a:defRPr>
            </a:lvl3pPr>
            <a:lvl4pPr marL="599044" indent="0">
              <a:buNone/>
              <a:defRPr sz="1400">
                <a:latin typeface="+mj-lt"/>
              </a:defRPr>
            </a:lvl4pPr>
            <a:lvl5pPr marL="772922" indent="0">
              <a:buNone/>
              <a:defRPr sz="1400">
                <a:latin typeface="+mj-lt"/>
              </a:defRPr>
            </a:lvl5pPr>
          </a:lstStyle>
          <a:p>
            <a:pPr lvl="0"/>
            <a:r>
              <a:rPr lang="cs-CZ"/>
              <a:t>Upravte styly předlohy textu</a:t>
            </a:r>
          </a:p>
        </p:txBody>
      </p:sp>
      <p:sp>
        <p:nvSpPr>
          <p:cNvPr id="13" name="Zástupný symbol pro text 4"/>
          <p:cNvSpPr>
            <a:spLocks noGrp="1"/>
          </p:cNvSpPr>
          <p:nvPr>
            <p:ph type="body" sz="quarter" idx="15"/>
          </p:nvPr>
        </p:nvSpPr>
        <p:spPr>
          <a:xfrm>
            <a:off x="1509466" y="4762001"/>
            <a:ext cx="3657599" cy="1187535"/>
          </a:xfrm>
          <a:prstGeom prst="rect">
            <a:avLst/>
          </a:prstGeom>
        </p:spPr>
        <p:txBody>
          <a:bodyPr/>
          <a:lstStyle>
            <a:lvl1pPr marL="0" indent="0" algn="ctr">
              <a:lnSpc>
                <a:spcPct val="150000"/>
              </a:lnSpc>
              <a:buNone/>
              <a:defRPr sz="1800">
                <a:latin typeface="+mn-lt"/>
              </a:defRPr>
            </a:lvl1pPr>
            <a:lvl2pPr marL="254862" indent="0">
              <a:buNone/>
              <a:defRPr sz="1400">
                <a:latin typeface="+mj-lt"/>
              </a:defRPr>
            </a:lvl2pPr>
            <a:lvl3pPr marL="429930" indent="0">
              <a:buNone/>
              <a:defRPr sz="1400">
                <a:latin typeface="+mj-lt"/>
              </a:defRPr>
            </a:lvl3pPr>
            <a:lvl4pPr marL="599044" indent="0">
              <a:buNone/>
              <a:defRPr sz="1400">
                <a:latin typeface="+mj-lt"/>
              </a:defRPr>
            </a:lvl4pPr>
            <a:lvl5pPr marL="772922" indent="0">
              <a:buNone/>
              <a:defRPr sz="1400">
                <a:latin typeface="+mj-lt"/>
              </a:defRPr>
            </a:lvl5pPr>
          </a:lstStyle>
          <a:p>
            <a:pPr lvl="0"/>
            <a:r>
              <a:rPr lang="cs-CZ"/>
              <a:t>Upravte styly předlohy textu</a:t>
            </a:r>
          </a:p>
        </p:txBody>
      </p:sp>
      <p:sp>
        <p:nvSpPr>
          <p:cNvPr id="10" name="Title 1">
            <a:extLst>
              <a:ext uri="{FF2B5EF4-FFF2-40B4-BE49-F238E27FC236}">
                <a16:creationId xmlns:a16="http://schemas.microsoft.com/office/drawing/2014/main" id="{DCCC2DE0-9209-43DD-9DB9-AF74A40D1CDC}"/>
              </a:ext>
            </a:extLst>
          </p:cNvPr>
          <p:cNvSpPr>
            <a:spLocks noGrp="1"/>
          </p:cNvSpPr>
          <p:nvPr>
            <p:ph type="title" hasCustomPrompt="1"/>
          </p:nvPr>
        </p:nvSpPr>
        <p:spPr>
          <a:xfrm>
            <a:off x="438311" y="228602"/>
            <a:ext cx="8936019" cy="646331"/>
          </a:xfrm>
          <a:prstGeom prst="rect">
            <a:avLst/>
          </a:prstGeom>
        </p:spPr>
        <p:txBody>
          <a:bodyPr anchor="ctr"/>
          <a:lstStyle>
            <a:lvl1pPr>
              <a:defRPr sz="2800" b="0">
                <a:solidFill>
                  <a:srgbClr val="732B6B"/>
                </a:solidFill>
                <a:latin typeface="+mn-lt"/>
              </a:defRPr>
            </a:lvl1pPr>
          </a:lstStyle>
          <a:p>
            <a:r>
              <a:rPr lang="en-US"/>
              <a:t>CLICK TO EDIT MASTER TITLE STYLE</a:t>
            </a:r>
          </a:p>
        </p:txBody>
      </p:sp>
    </p:spTree>
    <p:extLst>
      <p:ext uri="{BB962C8B-B14F-4D97-AF65-F5344CB8AC3E}">
        <p14:creationId xmlns:p14="http://schemas.microsoft.com/office/powerpoint/2010/main" val="297702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nodePh="1">
                                  <p:stCondLst>
                                    <p:cond delay="0"/>
                                  </p:stCondLst>
                                  <p:endCondLst>
                                    <p:cond evt="begin" delay="0">
                                      <p:tn val="20"/>
                                    </p:cond>
                                  </p:end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5" grpId="0"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13" grpId="0" build="p">
        <p:tmplLst>
          <p:tmpl lvl="1">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841765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69199"/>
          </a:xfrm>
        </p:spPr>
        <p:txBody>
          <a:bodyPr/>
          <a:lstStyle>
            <a:lvl1pPr>
              <a:defRPr>
                <a:gradFill>
                  <a:gsLst>
                    <a:gs pos="83000">
                      <a:schemeClr val="bg2"/>
                    </a:gs>
                    <a:gs pos="100000">
                      <a:schemeClr val="bg2"/>
                    </a:gs>
                  </a:gsLst>
                  <a:lin ang="5400000" scaled="1"/>
                </a:gradFill>
              </a:defRPr>
            </a:lvl1pPr>
            <a:lvl2pPr>
              <a:defRPr>
                <a:gradFill>
                  <a:gsLst>
                    <a:gs pos="83000">
                      <a:schemeClr val="bg2"/>
                    </a:gs>
                    <a:gs pos="100000">
                      <a:schemeClr val="bg2"/>
                    </a:gs>
                  </a:gsLst>
                  <a:lin ang="5400000" scaled="1"/>
                </a:gradFill>
              </a:defRPr>
            </a:lvl2pPr>
            <a:lvl3pPr>
              <a:defRPr>
                <a:gradFill>
                  <a:gsLst>
                    <a:gs pos="83000">
                      <a:schemeClr val="bg2"/>
                    </a:gs>
                    <a:gs pos="100000">
                      <a:schemeClr val="bg2"/>
                    </a:gs>
                  </a:gsLst>
                  <a:lin ang="5400000" scaled="1"/>
                </a:gradFill>
              </a:defRPr>
            </a:lvl3pPr>
            <a:lvl4pPr>
              <a:defRPr>
                <a:gradFill>
                  <a:gsLst>
                    <a:gs pos="83000">
                      <a:schemeClr val="bg2"/>
                    </a:gs>
                    <a:gs pos="100000">
                      <a:schemeClr val="bg2"/>
                    </a:gs>
                  </a:gsLst>
                  <a:lin ang="5400000" scaled="1"/>
                </a:gradFill>
              </a:defRPr>
            </a:lvl4pPr>
            <a:lvl5pPr>
              <a:defRPr>
                <a:gradFill>
                  <a:gsLst>
                    <a:gs pos="83000">
                      <a:schemeClr val="bg2"/>
                    </a:gs>
                    <a:gs pos="100000">
                      <a:schemeClr val="bg2"/>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592735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380428303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3_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Tree>
    <p:extLst>
      <p:ext uri="{BB962C8B-B14F-4D97-AF65-F5344CB8AC3E}">
        <p14:creationId xmlns:p14="http://schemas.microsoft.com/office/powerpoint/2010/main" val="314282087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034685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32593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bg1"/>
                    </a:gs>
                    <a:gs pos="99000">
                      <a:schemeClr val="bg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29153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accent5"/>
                    </a:gs>
                    <a:gs pos="99000">
                      <a:schemeClr val="accent5"/>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40838218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gradFill>
                  <a:gsLst>
                    <a:gs pos="8300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212295599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94342186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x picutes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17" name="Zástupný symbol obrázku 6">
            <a:extLst>
              <a:ext uri="{FF2B5EF4-FFF2-40B4-BE49-F238E27FC236}">
                <a16:creationId xmlns:a16="http://schemas.microsoft.com/office/drawing/2014/main" id="{715625DC-54C8-4268-A2D2-B69B1B431F73}"/>
              </a:ext>
            </a:extLst>
          </p:cNvPr>
          <p:cNvSpPr>
            <a:spLocks noGrp="1"/>
          </p:cNvSpPr>
          <p:nvPr>
            <p:ph type="pic" sz="quarter" idx="10"/>
          </p:nvPr>
        </p:nvSpPr>
        <p:spPr>
          <a:xfrm>
            <a:off x="562136" y="1947664"/>
            <a:ext cx="3360000" cy="1800000"/>
          </a:xfrm>
          <a:prstGeom prst="rect">
            <a:avLst/>
          </a:prstGeom>
          <a:ln>
            <a:solidFill>
              <a:schemeClr val="bg1">
                <a:lumMod val="85000"/>
              </a:schemeClr>
            </a:solidFill>
          </a:ln>
        </p:spPr>
        <p:txBody>
          <a:bodyPr/>
          <a:lstStyle/>
          <a:p>
            <a:endParaRPr lang="cs-CZ"/>
          </a:p>
        </p:txBody>
      </p:sp>
      <p:sp>
        <p:nvSpPr>
          <p:cNvPr id="18" name="Zástupný symbol obrázku 6">
            <a:extLst>
              <a:ext uri="{FF2B5EF4-FFF2-40B4-BE49-F238E27FC236}">
                <a16:creationId xmlns:a16="http://schemas.microsoft.com/office/drawing/2014/main" id="{74299D4D-134A-46A6-8760-2982EB1D2772}"/>
              </a:ext>
            </a:extLst>
          </p:cNvPr>
          <p:cNvSpPr>
            <a:spLocks noGrp="1"/>
          </p:cNvSpPr>
          <p:nvPr>
            <p:ph type="pic" sz="quarter" idx="13"/>
          </p:nvPr>
        </p:nvSpPr>
        <p:spPr>
          <a:xfrm>
            <a:off x="562136" y="4007995"/>
            <a:ext cx="3360000" cy="1800000"/>
          </a:xfrm>
          <a:prstGeom prst="rect">
            <a:avLst/>
          </a:prstGeom>
          <a:ln>
            <a:solidFill>
              <a:schemeClr val="bg1">
                <a:lumMod val="85000"/>
              </a:schemeClr>
            </a:solidFill>
          </a:ln>
        </p:spPr>
        <p:txBody>
          <a:bodyPr/>
          <a:lstStyle/>
          <a:p>
            <a:endParaRPr lang="cs-CZ"/>
          </a:p>
        </p:txBody>
      </p:sp>
      <p:sp>
        <p:nvSpPr>
          <p:cNvPr id="19" name="Zástupný symbol obrázku 6">
            <a:extLst>
              <a:ext uri="{FF2B5EF4-FFF2-40B4-BE49-F238E27FC236}">
                <a16:creationId xmlns:a16="http://schemas.microsoft.com/office/drawing/2014/main" id="{C69B304A-CB08-4793-8356-46A442DB33E0}"/>
              </a:ext>
            </a:extLst>
          </p:cNvPr>
          <p:cNvSpPr>
            <a:spLocks noGrp="1"/>
          </p:cNvSpPr>
          <p:nvPr>
            <p:ph type="pic" sz="quarter" idx="14"/>
          </p:nvPr>
        </p:nvSpPr>
        <p:spPr>
          <a:xfrm>
            <a:off x="4277543" y="1947664"/>
            <a:ext cx="3360000" cy="1800000"/>
          </a:xfrm>
          <a:prstGeom prst="rect">
            <a:avLst/>
          </a:prstGeom>
          <a:ln>
            <a:solidFill>
              <a:schemeClr val="bg1">
                <a:lumMod val="85000"/>
              </a:schemeClr>
            </a:solidFill>
          </a:ln>
        </p:spPr>
        <p:txBody>
          <a:bodyPr/>
          <a:lstStyle/>
          <a:p>
            <a:endParaRPr lang="cs-CZ"/>
          </a:p>
        </p:txBody>
      </p:sp>
      <p:sp>
        <p:nvSpPr>
          <p:cNvPr id="20" name="Zástupný symbol obrázku 6">
            <a:extLst>
              <a:ext uri="{FF2B5EF4-FFF2-40B4-BE49-F238E27FC236}">
                <a16:creationId xmlns:a16="http://schemas.microsoft.com/office/drawing/2014/main" id="{47F5A83C-299A-42F7-960F-31CDB28C8A7F}"/>
              </a:ext>
            </a:extLst>
          </p:cNvPr>
          <p:cNvSpPr>
            <a:spLocks noGrp="1"/>
          </p:cNvSpPr>
          <p:nvPr>
            <p:ph type="pic" sz="quarter" idx="15"/>
          </p:nvPr>
        </p:nvSpPr>
        <p:spPr>
          <a:xfrm>
            <a:off x="4277543" y="4007995"/>
            <a:ext cx="3360000" cy="1800000"/>
          </a:xfrm>
          <a:prstGeom prst="rect">
            <a:avLst/>
          </a:prstGeom>
          <a:ln>
            <a:solidFill>
              <a:schemeClr val="bg1">
                <a:lumMod val="85000"/>
              </a:schemeClr>
            </a:solidFill>
          </a:ln>
        </p:spPr>
        <p:txBody>
          <a:bodyPr/>
          <a:lstStyle/>
          <a:p>
            <a:endParaRPr lang="cs-CZ"/>
          </a:p>
        </p:txBody>
      </p:sp>
      <p:sp>
        <p:nvSpPr>
          <p:cNvPr id="22" name="Zástupný symbol obrázku 6">
            <a:extLst>
              <a:ext uri="{FF2B5EF4-FFF2-40B4-BE49-F238E27FC236}">
                <a16:creationId xmlns:a16="http://schemas.microsoft.com/office/drawing/2014/main" id="{A9AB8792-FB35-48F6-9096-73CAFD04ED1B}"/>
              </a:ext>
            </a:extLst>
          </p:cNvPr>
          <p:cNvSpPr>
            <a:spLocks noGrp="1"/>
          </p:cNvSpPr>
          <p:nvPr>
            <p:ph type="pic" sz="quarter" idx="16"/>
          </p:nvPr>
        </p:nvSpPr>
        <p:spPr>
          <a:xfrm>
            <a:off x="7992950" y="1947664"/>
            <a:ext cx="3360000" cy="1800000"/>
          </a:xfrm>
          <a:prstGeom prst="rect">
            <a:avLst/>
          </a:prstGeom>
          <a:ln>
            <a:solidFill>
              <a:schemeClr val="bg1">
                <a:lumMod val="85000"/>
              </a:schemeClr>
            </a:solidFill>
          </a:ln>
        </p:spPr>
        <p:txBody>
          <a:bodyPr/>
          <a:lstStyle/>
          <a:p>
            <a:endParaRPr lang="cs-CZ"/>
          </a:p>
        </p:txBody>
      </p:sp>
      <p:sp>
        <p:nvSpPr>
          <p:cNvPr id="23" name="Zástupný symbol obrázku 6">
            <a:extLst>
              <a:ext uri="{FF2B5EF4-FFF2-40B4-BE49-F238E27FC236}">
                <a16:creationId xmlns:a16="http://schemas.microsoft.com/office/drawing/2014/main" id="{6E94E0DF-A378-4222-9F16-E10F02BE0356}"/>
              </a:ext>
            </a:extLst>
          </p:cNvPr>
          <p:cNvSpPr>
            <a:spLocks noGrp="1"/>
          </p:cNvSpPr>
          <p:nvPr>
            <p:ph type="pic" sz="quarter" idx="17"/>
          </p:nvPr>
        </p:nvSpPr>
        <p:spPr>
          <a:xfrm>
            <a:off x="7992950" y="4007995"/>
            <a:ext cx="3360000" cy="1800000"/>
          </a:xfrm>
          <a:prstGeom prst="rect">
            <a:avLst/>
          </a:prstGeom>
          <a:ln>
            <a:solidFill>
              <a:schemeClr val="bg1">
                <a:lumMod val="85000"/>
              </a:schemeClr>
            </a:solidFill>
          </a:ln>
        </p:spPr>
        <p:txBody>
          <a:bodyPr/>
          <a:lstStyle/>
          <a:p>
            <a:endParaRPr lang="cs-CZ"/>
          </a:p>
        </p:txBody>
      </p:sp>
      <p:sp>
        <p:nvSpPr>
          <p:cNvPr id="11" name="Title 1">
            <a:extLst>
              <a:ext uri="{FF2B5EF4-FFF2-40B4-BE49-F238E27FC236}">
                <a16:creationId xmlns:a16="http://schemas.microsoft.com/office/drawing/2014/main" id="{C280D9D6-0080-426D-8757-0D8AA39F0CEB}"/>
              </a:ext>
            </a:extLst>
          </p:cNvPr>
          <p:cNvSpPr>
            <a:spLocks noGrp="1"/>
          </p:cNvSpPr>
          <p:nvPr>
            <p:ph type="title" hasCustomPrompt="1"/>
          </p:nvPr>
        </p:nvSpPr>
        <p:spPr>
          <a:xfrm>
            <a:off x="438311" y="228602"/>
            <a:ext cx="8936019" cy="646331"/>
          </a:xfrm>
          <a:prstGeom prst="rect">
            <a:avLst/>
          </a:prstGeom>
        </p:spPr>
        <p:txBody>
          <a:bodyPr anchor="ctr"/>
          <a:lstStyle>
            <a:lvl1pPr>
              <a:defRPr sz="2800" b="0">
                <a:solidFill>
                  <a:srgbClr val="732B6B"/>
                </a:solidFill>
                <a:latin typeface="+mn-lt"/>
              </a:defRPr>
            </a:lvl1pPr>
          </a:lstStyle>
          <a:p>
            <a:r>
              <a:rPr lang="en-US"/>
              <a:t>CLICK TO EDIT MASTER TITLE STYLE</a:t>
            </a:r>
          </a:p>
        </p:txBody>
      </p:sp>
    </p:spTree>
    <p:extLst>
      <p:ext uri="{BB962C8B-B14F-4D97-AF65-F5344CB8AC3E}">
        <p14:creationId xmlns:p14="http://schemas.microsoft.com/office/powerpoint/2010/main" val="192921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nodePh="1">
                                  <p:stCondLst>
                                    <p:cond delay="0"/>
                                  </p:stCondLst>
                                  <p:endCondLst>
                                    <p:cond evt="begin" delay="0">
                                      <p:tn val="15"/>
                                    </p:cond>
                                  </p:end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nodePh="1">
                                  <p:stCondLst>
                                    <p:cond delay="0"/>
                                  </p:stCondLst>
                                  <p:endCondLst>
                                    <p:cond evt="begin" delay="0">
                                      <p:tn val="20"/>
                                    </p:cond>
                                  </p:end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nodePh="1">
                                  <p:stCondLst>
                                    <p:cond delay="0"/>
                                  </p:stCondLst>
                                  <p:endCondLst>
                                    <p:cond evt="begin" delay="0">
                                      <p:tn val="25"/>
                                    </p:cond>
                                  </p:end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nodePh="1">
                                  <p:stCondLst>
                                    <p:cond delay="0"/>
                                  </p:stCondLst>
                                  <p:endCondLst>
                                    <p:cond evt="begin" delay="0">
                                      <p:tn val="30"/>
                                    </p:cond>
                                  </p:end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2" grpId="0" animBg="1"/>
      <p:bldP spid="23" grpId="0" animBg="1"/>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5994" y="6458485"/>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3C3C41"/>
                    </a:gs>
                    <a:gs pos="99000">
                      <a:srgbClr val="3C3C41"/>
                    </a:gs>
                  </a:gsLst>
                  <a:lin ang="5400000" scaled="1"/>
                </a:gra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tx1"/>
                    </a:gs>
                    <a:gs pos="99000">
                      <a:schemeClr val="tx1"/>
                    </a:gs>
                  </a:gsLst>
                  <a:lin ang="5400000" scaled="1"/>
                </a:gradFill>
              </a:defRPr>
            </a:lvl1pPr>
          </a:lstStyle>
          <a:p>
            <a:r>
              <a:rPr lang="en-US"/>
              <a:t>Thank you.</a:t>
            </a:r>
          </a:p>
        </p:txBody>
      </p:sp>
    </p:spTree>
    <p:extLst>
      <p:ext uri="{BB962C8B-B14F-4D97-AF65-F5344CB8AC3E}">
        <p14:creationId xmlns:p14="http://schemas.microsoft.com/office/powerpoint/2010/main" val="4011861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accent5"/>
                    </a:gs>
                    <a:gs pos="99000">
                      <a:schemeClr val="accent5"/>
                    </a:gs>
                  </a:gsLst>
                  <a:lin ang="5400000" scaled="1"/>
                </a:gra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716771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2488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ntroduction">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rgbClr val="732B6B"/>
          </a:solidFill>
        </p:spPr>
        <p:txBody>
          <a:bodyPr wrap="square" lIns="0" tIns="0" rIns="0" bIns="0" rtlCol="0">
            <a:spAutoFit/>
          </a:bodyPr>
          <a:lstStyle/>
          <a:p>
            <a:endParaRPr lang="en-US" sz="2400" spc="-70">
              <a:solidFill>
                <a:srgbClr val="732B6B"/>
              </a:solidFill>
            </a:endParaRPr>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837725" y="2464221"/>
            <a:ext cx="2834640" cy="2834640"/>
          </a:xfrm>
          <a:prstGeom prst="ellipse">
            <a:avLst/>
          </a:prstGeom>
          <a:ln w="101600">
            <a:solidFill>
              <a:srgbClr val="33B0B7"/>
            </a:solidFill>
          </a:ln>
        </p:spPr>
        <p:txBody>
          <a:bodyPr/>
          <a:lstStyle/>
          <a:p>
            <a:endParaRPr lang="en-US"/>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4510090" y="3103363"/>
            <a:ext cx="7152505"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a:p>
        </p:txBody>
      </p:sp>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4489071" y="1778864"/>
            <a:ext cx="7152505" cy="646331"/>
          </a:xfrm>
          <a:prstGeom prst="rect">
            <a:avLst/>
          </a:prstGeom>
        </p:spPr>
        <p:txBody>
          <a:bodyPr anchor="ctr"/>
          <a:lstStyle>
            <a:lvl1pPr>
              <a:defRPr sz="2800" b="0">
                <a:solidFill>
                  <a:schemeClr val="bg1"/>
                </a:solidFill>
                <a:latin typeface="+mn-lt"/>
              </a:defRPr>
            </a:lvl1pPr>
          </a:lstStyle>
          <a:p>
            <a:r>
              <a:rPr lang="en-US"/>
              <a:t>CLICK TO EDIT MASTER TITLE STYLE</a:t>
            </a:r>
          </a:p>
        </p:txBody>
      </p:sp>
      <p:pic>
        <p:nvPicPr>
          <p:cNvPr id="9" name="Picture 8" descr="A close up of a logo&#10;&#10;Description automatically generated">
            <a:extLst>
              <a:ext uri="{FF2B5EF4-FFF2-40B4-BE49-F238E27FC236}">
                <a16:creationId xmlns:a16="http://schemas.microsoft.com/office/drawing/2014/main" id="{B996D851-8CD5-489B-84F2-FAFCFECE6934}"/>
              </a:ext>
            </a:extLst>
          </p:cNvPr>
          <p:cNvPicPr>
            <a:picLocks noChangeAspect="1"/>
          </p:cNvPicPr>
          <p:nvPr userDrawn="1"/>
        </p:nvPicPr>
        <p:blipFill rotWithShape="1">
          <a:blip r:embed="rId3"/>
          <a:srcRect t="21694"/>
          <a:stretch/>
        </p:blipFill>
        <p:spPr>
          <a:xfrm>
            <a:off x="541280" y="-1"/>
            <a:ext cx="3306571" cy="2610783"/>
          </a:xfrm>
          <a:prstGeom prst="rect">
            <a:avLst/>
          </a:prstGeom>
        </p:spPr>
      </p:pic>
      <p:pic>
        <p:nvPicPr>
          <p:cNvPr id="14" name="Picture 13" descr="A close up of a logo&#10;&#10;Description automatically generated">
            <a:extLst>
              <a:ext uri="{FF2B5EF4-FFF2-40B4-BE49-F238E27FC236}">
                <a16:creationId xmlns:a16="http://schemas.microsoft.com/office/drawing/2014/main" id="{F7234094-C5AB-4D98-A801-C1B532EFEF1D}"/>
              </a:ext>
            </a:extLst>
          </p:cNvPr>
          <p:cNvPicPr>
            <a:picLocks noChangeAspect="1"/>
          </p:cNvPicPr>
          <p:nvPr userDrawn="1"/>
        </p:nvPicPr>
        <p:blipFill>
          <a:blip r:embed="rId4"/>
          <a:stretch>
            <a:fillRect/>
          </a:stretch>
        </p:blipFill>
        <p:spPr>
          <a:xfrm>
            <a:off x="9760746" y="448056"/>
            <a:ext cx="920710" cy="907986"/>
          </a:xfrm>
          <a:prstGeom prst="rect">
            <a:avLst/>
          </a:prstGeom>
        </p:spPr>
      </p:pic>
    </p:spTree>
    <p:extLst>
      <p:ext uri="{BB962C8B-B14F-4D97-AF65-F5344CB8AC3E}">
        <p14:creationId xmlns:p14="http://schemas.microsoft.com/office/powerpoint/2010/main" val="399722196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runnet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C25B8D-7317-4DA1-B442-25D5C30F15E2}"/>
              </a:ext>
            </a:extLst>
          </p:cNvPr>
          <p:cNvSpPr>
            <a:spLocks noGrp="1"/>
          </p:cNvSpPr>
          <p:nvPr>
            <p:ph type="title" hasCustomPrompt="1"/>
          </p:nvPr>
        </p:nvSpPr>
        <p:spPr>
          <a:xfrm>
            <a:off x="438311" y="228602"/>
            <a:ext cx="8936019" cy="646331"/>
          </a:xfrm>
          <a:prstGeom prst="rect">
            <a:avLst/>
          </a:prstGeom>
        </p:spPr>
        <p:txBody>
          <a:bodyPr anchor="ctr"/>
          <a:lstStyle>
            <a:lvl1pPr>
              <a:defRPr sz="2800" b="0">
                <a:solidFill>
                  <a:srgbClr val="732B6B"/>
                </a:solidFill>
                <a:latin typeface="+mn-lt"/>
              </a:defRPr>
            </a:lvl1pPr>
          </a:lstStyle>
          <a:p>
            <a:r>
              <a:rPr lang="en-US"/>
              <a:t>CLICK TO EDIT MASTER TITLE STYLE</a:t>
            </a:r>
          </a:p>
        </p:txBody>
      </p:sp>
    </p:spTree>
    <p:extLst>
      <p:ext uri="{BB962C8B-B14F-4D97-AF65-F5344CB8AC3E}">
        <p14:creationId xmlns:p14="http://schemas.microsoft.com/office/powerpoint/2010/main" val="15792875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0584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Logos &amp;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AF52F2A-C4BA-4109-B18F-2F327A00307F}"/>
              </a:ext>
            </a:extLst>
          </p:cNvPr>
          <p:cNvSpPr txBox="1"/>
          <p:nvPr userDrawn="1"/>
        </p:nvSpPr>
        <p:spPr>
          <a:xfrm>
            <a:off x="399894" y="386426"/>
            <a:ext cx="1980670" cy="553998"/>
          </a:xfrm>
          <a:prstGeom prst="rect">
            <a:avLst/>
          </a:prstGeom>
          <a:noFill/>
        </p:spPr>
        <p:txBody>
          <a:bodyPr wrap="none" lIns="0" tIns="0" rIns="0" bIns="0" rtlCol="0">
            <a:spAutoFit/>
          </a:bodyPr>
          <a:lstStyle/>
          <a:p>
            <a:r>
              <a:rPr lang="en-US" sz="1800" b="1" spc="-70">
                <a:solidFill>
                  <a:schemeClr val="tx1">
                    <a:lumMod val="85000"/>
                    <a:lumOff val="15000"/>
                  </a:schemeClr>
                </a:solidFill>
              </a:rPr>
              <a:t>MICROSOFT 365</a:t>
            </a:r>
          </a:p>
          <a:p>
            <a:r>
              <a:rPr lang="en-US" sz="1800" b="1" spc="-70">
                <a:solidFill>
                  <a:srgbClr val="732B6B"/>
                </a:solidFill>
              </a:rPr>
              <a:t>Virtual </a:t>
            </a:r>
            <a:r>
              <a:rPr lang="en-US" sz="1800" b="1" i="1" spc="-70">
                <a:solidFill>
                  <a:srgbClr val="008192"/>
                </a:solidFill>
              </a:rPr>
              <a:t>MARATHON</a:t>
            </a:r>
          </a:p>
        </p:txBody>
      </p:sp>
      <p:sp>
        <p:nvSpPr>
          <p:cNvPr id="7" name="TextBox 6">
            <a:extLst>
              <a:ext uri="{FF2B5EF4-FFF2-40B4-BE49-F238E27FC236}">
                <a16:creationId xmlns:a16="http://schemas.microsoft.com/office/drawing/2014/main" id="{2696C12E-C0B8-4D94-8093-C4D614B5C139}"/>
              </a:ext>
            </a:extLst>
          </p:cNvPr>
          <p:cNvSpPr txBox="1"/>
          <p:nvPr userDrawn="1"/>
        </p:nvSpPr>
        <p:spPr>
          <a:xfrm>
            <a:off x="9336498" y="386426"/>
            <a:ext cx="2455610" cy="553998"/>
          </a:xfrm>
          <a:prstGeom prst="rect">
            <a:avLst/>
          </a:prstGeom>
          <a:noFill/>
        </p:spPr>
        <p:txBody>
          <a:bodyPr wrap="square" lIns="0" tIns="0" rIns="0" bIns="0" rtlCol="0">
            <a:spAutoFit/>
          </a:bodyPr>
          <a:lstStyle/>
          <a:p>
            <a:pPr algn="r"/>
            <a:r>
              <a:rPr lang="en-US" sz="1800" b="1" spc="-70">
                <a:solidFill>
                  <a:srgbClr val="008192"/>
                </a:solidFill>
              </a:rPr>
              <a:t>May 27 &amp; 28, 2020</a:t>
            </a:r>
          </a:p>
          <a:p>
            <a:pPr algn="r"/>
            <a:r>
              <a:rPr lang="en-US" sz="1800" b="1" spc="-70">
                <a:solidFill>
                  <a:srgbClr val="008192"/>
                </a:solidFill>
              </a:rPr>
              <a:t>36 hours / 2 days</a:t>
            </a:r>
          </a:p>
        </p:txBody>
      </p:sp>
    </p:spTree>
    <p:extLst>
      <p:ext uri="{BB962C8B-B14F-4D97-AF65-F5344CB8AC3E}">
        <p14:creationId xmlns:p14="http://schemas.microsoft.com/office/powerpoint/2010/main" val="200202108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hapter">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1EF4E00-3443-424F-94DB-D1169ADFF061}"/>
              </a:ext>
            </a:extLst>
          </p:cNvPr>
          <p:cNvSpPr txBox="1"/>
          <p:nvPr userDrawn="1"/>
        </p:nvSpPr>
        <p:spPr>
          <a:xfrm>
            <a:off x="0" y="1324790"/>
            <a:ext cx="12192000" cy="1554480"/>
          </a:xfrm>
          <a:prstGeom prst="rect">
            <a:avLst/>
          </a:prstGeom>
          <a:solidFill>
            <a:srgbClr val="732B6B"/>
          </a:solidFill>
        </p:spPr>
        <p:txBody>
          <a:bodyPr wrap="square" lIns="0" tIns="0" rIns="0" bIns="0" rtlCol="0">
            <a:spAutoFit/>
          </a:bodyPr>
          <a:lstStyle/>
          <a:p>
            <a:endParaRPr lang="en-US" sz="2400" spc="-70">
              <a:solidFill>
                <a:srgbClr val="732B6B"/>
              </a:solidFill>
            </a:endParaRPr>
          </a:p>
        </p:txBody>
      </p:sp>
      <p:sp>
        <p:nvSpPr>
          <p:cNvPr id="6" name="Text Placeholder 6">
            <a:extLst>
              <a:ext uri="{FF2B5EF4-FFF2-40B4-BE49-F238E27FC236}">
                <a16:creationId xmlns:a16="http://schemas.microsoft.com/office/drawing/2014/main" id="{924200D9-7F14-4CD6-ACA3-BAA1BFFC3743}"/>
              </a:ext>
            </a:extLst>
          </p:cNvPr>
          <p:cNvSpPr>
            <a:spLocks noGrp="1"/>
          </p:cNvSpPr>
          <p:nvPr>
            <p:ph type="body" sz="quarter" idx="11"/>
          </p:nvPr>
        </p:nvSpPr>
        <p:spPr>
          <a:xfrm>
            <a:off x="4510090" y="3103363"/>
            <a:ext cx="7152505"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a:p>
        </p:txBody>
      </p:sp>
      <p:pic>
        <p:nvPicPr>
          <p:cNvPr id="9" name="Picture 8" descr="A close up of a logo&#10;&#10;Description automatically generated">
            <a:extLst>
              <a:ext uri="{FF2B5EF4-FFF2-40B4-BE49-F238E27FC236}">
                <a16:creationId xmlns:a16="http://schemas.microsoft.com/office/drawing/2014/main" id="{DEF43613-BB24-4323-B010-4A248296C722}"/>
              </a:ext>
            </a:extLst>
          </p:cNvPr>
          <p:cNvPicPr>
            <a:picLocks noChangeAspect="1"/>
          </p:cNvPicPr>
          <p:nvPr userDrawn="1"/>
        </p:nvPicPr>
        <p:blipFill>
          <a:blip r:embed="rId3"/>
          <a:stretch>
            <a:fillRect/>
          </a:stretch>
        </p:blipFill>
        <p:spPr>
          <a:xfrm>
            <a:off x="9760746" y="448056"/>
            <a:ext cx="920710" cy="907986"/>
          </a:xfrm>
          <a:prstGeom prst="rect">
            <a:avLst/>
          </a:prstGeom>
        </p:spPr>
      </p:pic>
      <p:sp>
        <p:nvSpPr>
          <p:cNvPr id="10" name="Title 1">
            <a:extLst>
              <a:ext uri="{FF2B5EF4-FFF2-40B4-BE49-F238E27FC236}">
                <a16:creationId xmlns:a16="http://schemas.microsoft.com/office/drawing/2014/main" id="{1B2060C2-D725-4695-88DB-16ECB7EFD8B3}"/>
              </a:ext>
            </a:extLst>
          </p:cNvPr>
          <p:cNvSpPr>
            <a:spLocks noGrp="1"/>
          </p:cNvSpPr>
          <p:nvPr>
            <p:ph type="title" hasCustomPrompt="1"/>
          </p:nvPr>
        </p:nvSpPr>
        <p:spPr>
          <a:xfrm>
            <a:off x="4489071" y="1778864"/>
            <a:ext cx="7152505" cy="646331"/>
          </a:xfrm>
          <a:prstGeom prst="rect">
            <a:avLst/>
          </a:prstGeom>
        </p:spPr>
        <p:txBody>
          <a:bodyPr anchor="ctr"/>
          <a:lstStyle>
            <a:lvl1pPr>
              <a:defRPr sz="2800" b="0">
                <a:solidFill>
                  <a:schemeClr val="bg1"/>
                </a:solidFill>
                <a:latin typeface="+mn-lt"/>
              </a:defRPr>
            </a:lvl1pPr>
          </a:lstStyle>
          <a:p>
            <a:r>
              <a:rPr lang="en-US"/>
              <a:t>CLICK TO EDIT MASTER TITLE STYLE</a:t>
            </a:r>
          </a:p>
        </p:txBody>
      </p:sp>
      <p:pic>
        <p:nvPicPr>
          <p:cNvPr id="13" name="Picture 12" descr="A picture containing object&#10;&#10;Description automatically generated">
            <a:extLst>
              <a:ext uri="{FF2B5EF4-FFF2-40B4-BE49-F238E27FC236}">
                <a16:creationId xmlns:a16="http://schemas.microsoft.com/office/drawing/2014/main" id="{28410194-A04A-45CE-A7C0-02DFA788C3FE}"/>
              </a:ext>
            </a:extLst>
          </p:cNvPr>
          <p:cNvPicPr>
            <a:picLocks noChangeAspect="1"/>
          </p:cNvPicPr>
          <p:nvPr userDrawn="1"/>
        </p:nvPicPr>
        <p:blipFill>
          <a:blip r:embed="rId4"/>
          <a:stretch>
            <a:fillRect/>
          </a:stretch>
        </p:blipFill>
        <p:spPr>
          <a:xfrm>
            <a:off x="1029081" y="1778864"/>
            <a:ext cx="2430910" cy="3075845"/>
          </a:xfrm>
          <a:prstGeom prst="rect">
            <a:avLst/>
          </a:prstGeom>
        </p:spPr>
      </p:pic>
    </p:spTree>
    <p:extLst>
      <p:ext uri="{BB962C8B-B14F-4D97-AF65-F5344CB8AC3E}">
        <p14:creationId xmlns:p14="http://schemas.microsoft.com/office/powerpoint/2010/main" val="390600729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AF52F2A-C4BA-4109-B18F-2F327A00307F}"/>
              </a:ext>
            </a:extLst>
          </p:cNvPr>
          <p:cNvSpPr txBox="1"/>
          <p:nvPr userDrawn="1"/>
        </p:nvSpPr>
        <p:spPr>
          <a:xfrm>
            <a:off x="399894" y="441290"/>
            <a:ext cx="1980670" cy="553998"/>
          </a:xfrm>
          <a:prstGeom prst="rect">
            <a:avLst/>
          </a:prstGeom>
          <a:noFill/>
        </p:spPr>
        <p:txBody>
          <a:bodyPr wrap="none" lIns="0" tIns="0" rIns="0" bIns="0" rtlCol="0">
            <a:spAutoFit/>
          </a:bodyPr>
          <a:lstStyle/>
          <a:p>
            <a:r>
              <a:rPr lang="en-US" sz="1800" b="1" spc="-70" dirty="0">
                <a:solidFill>
                  <a:schemeClr val="tx1">
                    <a:lumMod val="85000"/>
                    <a:lumOff val="15000"/>
                  </a:schemeClr>
                </a:solidFill>
              </a:rPr>
              <a:t>MICROSOFT 365</a:t>
            </a:r>
          </a:p>
          <a:p>
            <a:r>
              <a:rPr lang="en-US" sz="1800" b="1" spc="-70" dirty="0">
                <a:solidFill>
                  <a:srgbClr val="732B6B"/>
                </a:solidFill>
              </a:rPr>
              <a:t>Virtual </a:t>
            </a:r>
            <a:r>
              <a:rPr lang="en-US" sz="1800" b="1" i="1" spc="-70" dirty="0">
                <a:solidFill>
                  <a:srgbClr val="008192"/>
                </a:solidFill>
              </a:rPr>
              <a:t>MARATHON</a:t>
            </a:r>
          </a:p>
        </p:txBody>
      </p:sp>
      <p:sp>
        <p:nvSpPr>
          <p:cNvPr id="7" name="TextBox 6">
            <a:extLst>
              <a:ext uri="{FF2B5EF4-FFF2-40B4-BE49-F238E27FC236}">
                <a16:creationId xmlns:a16="http://schemas.microsoft.com/office/drawing/2014/main" id="{2696C12E-C0B8-4D94-8093-C4D614B5C139}"/>
              </a:ext>
            </a:extLst>
          </p:cNvPr>
          <p:cNvSpPr txBox="1"/>
          <p:nvPr userDrawn="1"/>
        </p:nvSpPr>
        <p:spPr>
          <a:xfrm>
            <a:off x="9336496" y="441290"/>
            <a:ext cx="2455610" cy="553998"/>
          </a:xfrm>
          <a:prstGeom prst="rect">
            <a:avLst/>
          </a:prstGeom>
          <a:noFill/>
        </p:spPr>
        <p:txBody>
          <a:bodyPr wrap="square" lIns="0" tIns="0" rIns="0" bIns="0" rtlCol="0">
            <a:spAutoFit/>
          </a:bodyPr>
          <a:lstStyle/>
          <a:p>
            <a:pPr algn="r"/>
            <a:r>
              <a:rPr lang="en-US" sz="1800" b="1" spc="-70" dirty="0">
                <a:solidFill>
                  <a:srgbClr val="008192"/>
                </a:solidFill>
              </a:rPr>
              <a:t>May 27 &amp; 28, 2020</a:t>
            </a:r>
          </a:p>
          <a:p>
            <a:pPr algn="r"/>
            <a:r>
              <a:rPr lang="en-US" sz="1800" b="1" spc="-70" dirty="0">
                <a:solidFill>
                  <a:srgbClr val="008192"/>
                </a:solidFill>
              </a:rPr>
              <a:t>36 hours / 2 days</a:t>
            </a:r>
          </a:p>
        </p:txBody>
      </p:sp>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rgbClr val="732B6B"/>
          </a:solidFill>
        </p:spPr>
        <p:txBody>
          <a:bodyPr wrap="square" lIns="0" tIns="0" rIns="0" bIns="0" rtlCol="0">
            <a:spAutoFit/>
          </a:bodyPr>
          <a:lstStyle/>
          <a:p>
            <a:endParaRPr lang="en-US" sz="2400" spc="-70">
              <a:solidFill>
                <a:srgbClr val="732B6B"/>
              </a:solidFill>
            </a:endParaRPr>
          </a:p>
        </p:txBody>
      </p:sp>
    </p:spTree>
    <p:extLst>
      <p:ext uri="{BB962C8B-B14F-4D97-AF65-F5344CB8AC3E}">
        <p14:creationId xmlns:p14="http://schemas.microsoft.com/office/powerpoint/2010/main" val="20325384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Just blank">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4262268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s fancy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13" name="Zástupný symbol obrázku 6">
            <a:extLst>
              <a:ext uri="{FF2B5EF4-FFF2-40B4-BE49-F238E27FC236}">
                <a16:creationId xmlns:a16="http://schemas.microsoft.com/office/drawing/2014/main" id="{FA76D9BB-D99D-4789-B8E3-846957B3E2FC}"/>
              </a:ext>
            </a:extLst>
          </p:cNvPr>
          <p:cNvSpPr>
            <a:spLocks noGrp="1"/>
          </p:cNvSpPr>
          <p:nvPr>
            <p:ph type="pic" sz="quarter" idx="11"/>
          </p:nvPr>
        </p:nvSpPr>
        <p:spPr>
          <a:xfrm>
            <a:off x="4677720" y="1780339"/>
            <a:ext cx="1828800" cy="1828800"/>
          </a:xfrm>
          <a:prstGeom prst="rect">
            <a:avLst/>
          </a:prstGeom>
          <a:ln>
            <a:solidFill>
              <a:schemeClr val="bg1">
                <a:lumMod val="85000"/>
              </a:schemeClr>
            </a:solidFill>
          </a:ln>
        </p:spPr>
        <p:txBody>
          <a:bodyPr/>
          <a:lstStyle/>
          <a:p>
            <a:endParaRPr lang="cs-CZ"/>
          </a:p>
        </p:txBody>
      </p:sp>
      <p:sp>
        <p:nvSpPr>
          <p:cNvPr id="14" name="Zástupný symbol obrázku 6">
            <a:extLst>
              <a:ext uri="{FF2B5EF4-FFF2-40B4-BE49-F238E27FC236}">
                <a16:creationId xmlns:a16="http://schemas.microsoft.com/office/drawing/2014/main" id="{45AAC354-FE88-4909-BF29-D077AE54C854}"/>
              </a:ext>
            </a:extLst>
          </p:cNvPr>
          <p:cNvSpPr>
            <a:spLocks noGrp="1"/>
          </p:cNvSpPr>
          <p:nvPr>
            <p:ph type="pic" sz="quarter" idx="12"/>
          </p:nvPr>
        </p:nvSpPr>
        <p:spPr>
          <a:xfrm>
            <a:off x="6744806" y="1780339"/>
            <a:ext cx="1828800" cy="1828800"/>
          </a:xfrm>
          <a:prstGeom prst="rect">
            <a:avLst/>
          </a:prstGeom>
          <a:ln>
            <a:solidFill>
              <a:schemeClr val="bg1">
                <a:lumMod val="85000"/>
              </a:schemeClr>
            </a:solidFill>
          </a:ln>
        </p:spPr>
        <p:txBody>
          <a:bodyPr/>
          <a:lstStyle/>
          <a:p>
            <a:endParaRPr lang="cs-CZ"/>
          </a:p>
        </p:txBody>
      </p:sp>
      <p:sp>
        <p:nvSpPr>
          <p:cNvPr id="15" name="Zástupný symbol obrázku 6">
            <a:extLst>
              <a:ext uri="{FF2B5EF4-FFF2-40B4-BE49-F238E27FC236}">
                <a16:creationId xmlns:a16="http://schemas.microsoft.com/office/drawing/2014/main" id="{1E25BED8-0CA6-48DF-88B7-67F877FC8180}"/>
              </a:ext>
            </a:extLst>
          </p:cNvPr>
          <p:cNvSpPr>
            <a:spLocks noGrp="1"/>
          </p:cNvSpPr>
          <p:nvPr>
            <p:ph type="pic" sz="quarter" idx="13"/>
          </p:nvPr>
        </p:nvSpPr>
        <p:spPr>
          <a:xfrm>
            <a:off x="8811892" y="1780339"/>
            <a:ext cx="1828800" cy="1828800"/>
          </a:xfrm>
          <a:prstGeom prst="rect">
            <a:avLst/>
          </a:prstGeom>
          <a:ln>
            <a:solidFill>
              <a:schemeClr val="bg1">
                <a:lumMod val="85000"/>
              </a:schemeClr>
            </a:solidFill>
          </a:ln>
        </p:spPr>
        <p:txBody>
          <a:bodyPr/>
          <a:lstStyle/>
          <a:p>
            <a:endParaRPr lang="cs-CZ"/>
          </a:p>
        </p:txBody>
      </p:sp>
      <p:sp>
        <p:nvSpPr>
          <p:cNvPr id="16" name="Zástupný symbol obrázku 6">
            <a:extLst>
              <a:ext uri="{FF2B5EF4-FFF2-40B4-BE49-F238E27FC236}">
                <a16:creationId xmlns:a16="http://schemas.microsoft.com/office/drawing/2014/main" id="{CB74E090-633A-4713-9175-0CF056F45D47}"/>
              </a:ext>
            </a:extLst>
          </p:cNvPr>
          <p:cNvSpPr>
            <a:spLocks noGrp="1"/>
          </p:cNvSpPr>
          <p:nvPr>
            <p:ph type="pic" sz="quarter" idx="14"/>
          </p:nvPr>
        </p:nvSpPr>
        <p:spPr>
          <a:xfrm>
            <a:off x="562136" y="3828214"/>
            <a:ext cx="1828800" cy="1828800"/>
          </a:xfrm>
          <a:prstGeom prst="rect">
            <a:avLst/>
          </a:prstGeom>
          <a:ln>
            <a:solidFill>
              <a:schemeClr val="bg1">
                <a:lumMod val="85000"/>
              </a:schemeClr>
            </a:solidFill>
          </a:ln>
        </p:spPr>
        <p:txBody>
          <a:bodyPr/>
          <a:lstStyle/>
          <a:p>
            <a:endParaRPr lang="cs-CZ"/>
          </a:p>
        </p:txBody>
      </p:sp>
      <p:sp>
        <p:nvSpPr>
          <p:cNvPr id="17" name="Zástupný symbol obrázku 6">
            <a:extLst>
              <a:ext uri="{FF2B5EF4-FFF2-40B4-BE49-F238E27FC236}">
                <a16:creationId xmlns:a16="http://schemas.microsoft.com/office/drawing/2014/main" id="{A1031F47-C58F-40DD-8D4F-7D9EAE9DF0CB}"/>
              </a:ext>
            </a:extLst>
          </p:cNvPr>
          <p:cNvSpPr>
            <a:spLocks noGrp="1"/>
          </p:cNvSpPr>
          <p:nvPr>
            <p:ph type="pic" sz="quarter" idx="15"/>
          </p:nvPr>
        </p:nvSpPr>
        <p:spPr>
          <a:xfrm>
            <a:off x="2619536" y="3828214"/>
            <a:ext cx="1828800" cy="1828800"/>
          </a:xfrm>
          <a:prstGeom prst="rect">
            <a:avLst/>
          </a:prstGeom>
          <a:ln>
            <a:solidFill>
              <a:schemeClr val="bg1">
                <a:lumMod val="85000"/>
              </a:schemeClr>
            </a:solidFill>
          </a:ln>
        </p:spPr>
        <p:txBody>
          <a:bodyPr/>
          <a:lstStyle/>
          <a:p>
            <a:endParaRPr lang="cs-CZ"/>
          </a:p>
        </p:txBody>
      </p:sp>
      <p:sp>
        <p:nvSpPr>
          <p:cNvPr id="18" name="Zástupný symbol obrázku 6">
            <a:extLst>
              <a:ext uri="{FF2B5EF4-FFF2-40B4-BE49-F238E27FC236}">
                <a16:creationId xmlns:a16="http://schemas.microsoft.com/office/drawing/2014/main" id="{C5C93FD6-E7F8-49A6-8319-82D55DB7748B}"/>
              </a:ext>
            </a:extLst>
          </p:cNvPr>
          <p:cNvSpPr>
            <a:spLocks noGrp="1"/>
          </p:cNvSpPr>
          <p:nvPr>
            <p:ph type="pic" sz="quarter" idx="16"/>
          </p:nvPr>
        </p:nvSpPr>
        <p:spPr>
          <a:xfrm>
            <a:off x="4696931" y="3828214"/>
            <a:ext cx="1828800" cy="1828800"/>
          </a:xfrm>
          <a:prstGeom prst="rect">
            <a:avLst/>
          </a:prstGeom>
          <a:ln>
            <a:solidFill>
              <a:schemeClr val="bg1">
                <a:lumMod val="85000"/>
              </a:schemeClr>
            </a:solidFill>
          </a:ln>
        </p:spPr>
        <p:txBody>
          <a:bodyPr/>
          <a:lstStyle/>
          <a:p>
            <a:endParaRPr lang="cs-CZ"/>
          </a:p>
        </p:txBody>
      </p:sp>
      <p:sp>
        <p:nvSpPr>
          <p:cNvPr id="20" name="Zástupný symbol obrázku 6">
            <a:extLst>
              <a:ext uri="{FF2B5EF4-FFF2-40B4-BE49-F238E27FC236}">
                <a16:creationId xmlns:a16="http://schemas.microsoft.com/office/drawing/2014/main" id="{F27523D7-77D4-4D63-85A8-B98E1C466C65}"/>
              </a:ext>
            </a:extLst>
          </p:cNvPr>
          <p:cNvSpPr>
            <a:spLocks noGrp="1"/>
          </p:cNvSpPr>
          <p:nvPr>
            <p:ph type="pic" sz="quarter" idx="18"/>
          </p:nvPr>
        </p:nvSpPr>
        <p:spPr>
          <a:xfrm>
            <a:off x="8811892" y="3828214"/>
            <a:ext cx="1828800" cy="1828800"/>
          </a:xfrm>
          <a:prstGeom prst="rect">
            <a:avLst/>
          </a:prstGeom>
          <a:ln>
            <a:solidFill>
              <a:schemeClr val="bg1">
                <a:lumMod val="85000"/>
              </a:schemeClr>
            </a:solidFill>
          </a:ln>
        </p:spPr>
        <p:txBody>
          <a:bodyPr/>
          <a:lstStyle/>
          <a:p>
            <a:endParaRPr lang="cs-CZ"/>
          </a:p>
        </p:txBody>
      </p:sp>
      <p:sp>
        <p:nvSpPr>
          <p:cNvPr id="21" name="Text Placeholder 2">
            <a:extLst>
              <a:ext uri="{FF2B5EF4-FFF2-40B4-BE49-F238E27FC236}">
                <a16:creationId xmlns:a16="http://schemas.microsoft.com/office/drawing/2014/main" id="{E6CEAA43-4514-452F-B1CA-6CBB03E2DEE3}"/>
              </a:ext>
            </a:extLst>
          </p:cNvPr>
          <p:cNvSpPr>
            <a:spLocks noGrp="1"/>
          </p:cNvSpPr>
          <p:nvPr>
            <p:ph type="body" sz="quarter" idx="19"/>
          </p:nvPr>
        </p:nvSpPr>
        <p:spPr>
          <a:xfrm>
            <a:off x="561975" y="1781073"/>
            <a:ext cx="3886200" cy="1828800"/>
          </a:xfrm>
          <a:prstGeom prst="rect">
            <a:avLst/>
          </a:prstGeom>
          <a:noFill/>
          <a:ln w="38100">
            <a:solidFill>
              <a:srgbClr val="9AC5E6"/>
            </a:solidFill>
          </a:ln>
        </p:spPr>
        <p:txBody>
          <a:bodyPr lIns="182880" tIns="182880" rIns="182880" bIns="182880"/>
          <a:lstStyle>
            <a:lvl1pPr marL="0" indent="0" algn="ctr">
              <a:lnSpc>
                <a:spcPct val="200000"/>
              </a:lnSpc>
              <a:buNone/>
              <a:defRPr sz="1200">
                <a:solidFill>
                  <a:schemeClr val="tx1"/>
                </a:solidFill>
                <a:latin typeface="+mn-lt"/>
              </a:defRPr>
            </a:lvl1pPr>
            <a:lvl2pPr algn="ctr">
              <a:lnSpc>
                <a:spcPct val="200000"/>
              </a:lnSpc>
              <a:defRPr sz="1200">
                <a:solidFill>
                  <a:schemeClr val="tx1"/>
                </a:solidFill>
                <a:latin typeface="+mn-lt"/>
              </a:defRPr>
            </a:lvl2pPr>
            <a:lvl3pPr algn="ctr">
              <a:lnSpc>
                <a:spcPct val="200000"/>
              </a:lnSpc>
              <a:defRPr sz="1200">
                <a:solidFill>
                  <a:schemeClr val="tx1"/>
                </a:solidFill>
                <a:latin typeface="+mn-lt"/>
              </a:defRPr>
            </a:lvl3pPr>
            <a:lvl4pPr algn="ctr">
              <a:lnSpc>
                <a:spcPct val="200000"/>
              </a:lnSpc>
              <a:defRPr sz="1200">
                <a:solidFill>
                  <a:schemeClr val="tx1"/>
                </a:solidFill>
                <a:latin typeface="+mn-lt"/>
              </a:defRPr>
            </a:lvl4pPr>
            <a:lvl5pPr algn="ctr">
              <a:lnSpc>
                <a:spcPct val="200000"/>
              </a:lnSpc>
              <a:defRPr sz="12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4">
            <a:extLst>
              <a:ext uri="{FF2B5EF4-FFF2-40B4-BE49-F238E27FC236}">
                <a16:creationId xmlns:a16="http://schemas.microsoft.com/office/drawing/2014/main" id="{AD445325-987B-4F35-B0F2-87F62C307271}"/>
              </a:ext>
            </a:extLst>
          </p:cNvPr>
          <p:cNvSpPr>
            <a:spLocks noGrp="1"/>
          </p:cNvSpPr>
          <p:nvPr>
            <p:ph type="body" sz="quarter" idx="20"/>
          </p:nvPr>
        </p:nvSpPr>
        <p:spPr>
          <a:xfrm>
            <a:off x="6745288" y="3828948"/>
            <a:ext cx="1828800" cy="1828800"/>
          </a:xfrm>
          <a:prstGeom prst="rect">
            <a:avLst/>
          </a:prstGeom>
          <a:noFill/>
          <a:ln w="38100">
            <a:solidFill>
              <a:srgbClr val="9AC5E6"/>
            </a:solidFill>
          </a:ln>
        </p:spPr>
        <p:txBody>
          <a:bodyPr lIns="182880" tIns="182880" rIns="182880" bIns="182880"/>
          <a:lstStyle>
            <a:lvl1pPr marL="0" indent="0" algn="ctr">
              <a:lnSpc>
                <a:spcPct val="200000"/>
              </a:lnSpc>
              <a:buNone/>
              <a:defRPr sz="1200">
                <a:solidFill>
                  <a:schemeClr val="tx1"/>
                </a:solidFill>
                <a:latin typeface="+mn-lt"/>
              </a:defRPr>
            </a:lvl1pPr>
            <a:lvl2pPr algn="ctr">
              <a:lnSpc>
                <a:spcPct val="200000"/>
              </a:lnSpc>
              <a:defRPr sz="1200">
                <a:solidFill>
                  <a:schemeClr val="tx1"/>
                </a:solidFill>
                <a:latin typeface="+mn-lt"/>
              </a:defRPr>
            </a:lvl2pPr>
            <a:lvl3pPr algn="ctr">
              <a:lnSpc>
                <a:spcPct val="200000"/>
              </a:lnSpc>
              <a:defRPr sz="1200">
                <a:solidFill>
                  <a:schemeClr val="tx1"/>
                </a:solidFill>
                <a:latin typeface="+mn-lt"/>
              </a:defRPr>
            </a:lvl3pPr>
            <a:lvl4pPr algn="ctr">
              <a:lnSpc>
                <a:spcPct val="200000"/>
              </a:lnSpc>
              <a:defRPr sz="1200">
                <a:solidFill>
                  <a:schemeClr val="tx1"/>
                </a:solidFill>
                <a:latin typeface="+mn-lt"/>
              </a:defRPr>
            </a:lvl4pPr>
            <a:lvl5pPr algn="ctr">
              <a:lnSpc>
                <a:spcPct val="200000"/>
              </a:lnSpc>
              <a:defRPr sz="12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itle 1">
            <a:extLst>
              <a:ext uri="{FF2B5EF4-FFF2-40B4-BE49-F238E27FC236}">
                <a16:creationId xmlns:a16="http://schemas.microsoft.com/office/drawing/2014/main" id="{57AA112B-75A0-44C1-8D23-B02734D76276}"/>
              </a:ext>
            </a:extLst>
          </p:cNvPr>
          <p:cNvSpPr>
            <a:spLocks noGrp="1"/>
          </p:cNvSpPr>
          <p:nvPr>
            <p:ph type="title" hasCustomPrompt="1"/>
          </p:nvPr>
        </p:nvSpPr>
        <p:spPr>
          <a:xfrm>
            <a:off x="438311" y="228602"/>
            <a:ext cx="8936019" cy="646331"/>
          </a:xfrm>
          <a:prstGeom prst="rect">
            <a:avLst/>
          </a:prstGeom>
        </p:spPr>
        <p:txBody>
          <a:bodyPr anchor="ctr"/>
          <a:lstStyle>
            <a:lvl1pPr>
              <a:defRPr sz="2800" b="0">
                <a:solidFill>
                  <a:srgbClr val="732B6B"/>
                </a:solidFill>
                <a:latin typeface="+mn-lt"/>
              </a:defRPr>
            </a:lvl1pPr>
          </a:lstStyle>
          <a:p>
            <a:r>
              <a:rPr lang="en-US"/>
              <a:t>CLICK TO EDIT MASTER TITLE STYLE</a:t>
            </a:r>
          </a:p>
        </p:txBody>
      </p:sp>
    </p:spTree>
    <p:extLst>
      <p:ext uri="{BB962C8B-B14F-4D97-AF65-F5344CB8AC3E}">
        <p14:creationId xmlns:p14="http://schemas.microsoft.com/office/powerpoint/2010/main" val="6407238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
        <p:nvSpPr>
          <p:cNvPr id="4" name="Picture Placeholder 3">
            <a:extLst>
              <a:ext uri="{FF2B5EF4-FFF2-40B4-BE49-F238E27FC236}">
                <a16:creationId xmlns:a16="http://schemas.microsoft.com/office/drawing/2014/main" id="{98BD1567-DAFA-4EF6-B426-643FD6F2BA9C}"/>
              </a:ext>
            </a:extLst>
          </p:cNvPr>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260829292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Donation">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2042428"/>
            <a:ext cx="12192000" cy="1554480"/>
          </a:xfrm>
          <a:prstGeom prst="rect">
            <a:avLst/>
          </a:prstGeom>
          <a:solidFill>
            <a:srgbClr val="732B6B"/>
          </a:solidFill>
        </p:spPr>
        <p:txBody>
          <a:bodyPr wrap="square" lIns="0" tIns="0" rIns="0" bIns="0" rtlCol="0">
            <a:spAutoFit/>
          </a:bodyPr>
          <a:lstStyle/>
          <a:p>
            <a:endParaRPr lang="en-US" sz="2400" spc="-70" dirty="0">
              <a:solidFill>
                <a:srgbClr val="732B6B"/>
              </a:solidFill>
            </a:endParaRPr>
          </a:p>
        </p:txBody>
      </p:sp>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0" y="2496502"/>
            <a:ext cx="12083969" cy="646331"/>
          </a:xfrm>
          <a:prstGeom prst="rect">
            <a:avLst/>
          </a:prstGeom>
        </p:spPr>
        <p:txBody>
          <a:bodyPr anchor="ctr"/>
          <a:lstStyle>
            <a:lvl1pPr algn="ctr">
              <a:defRPr sz="2800" b="0">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186989488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eedback">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59FAB3-6E60-49D3-A5A3-427FD6280301}"/>
              </a:ext>
            </a:extLst>
          </p:cNvPr>
          <p:cNvSpPr txBox="1"/>
          <p:nvPr userDrawn="1"/>
        </p:nvSpPr>
        <p:spPr>
          <a:xfrm>
            <a:off x="399894" y="441290"/>
            <a:ext cx="1980670" cy="553998"/>
          </a:xfrm>
          <a:prstGeom prst="rect">
            <a:avLst/>
          </a:prstGeom>
          <a:noFill/>
        </p:spPr>
        <p:txBody>
          <a:bodyPr wrap="none" lIns="0" tIns="0" rIns="0" bIns="0" rtlCol="0">
            <a:spAutoFit/>
          </a:bodyPr>
          <a:lstStyle/>
          <a:p>
            <a:r>
              <a:rPr lang="en-US" sz="1800" b="1" spc="-70" dirty="0">
                <a:solidFill>
                  <a:schemeClr val="tx1">
                    <a:lumMod val="85000"/>
                    <a:lumOff val="15000"/>
                  </a:schemeClr>
                </a:solidFill>
              </a:rPr>
              <a:t>MICROSOFT 365</a:t>
            </a:r>
          </a:p>
          <a:p>
            <a:r>
              <a:rPr lang="en-US" sz="1800" b="1" spc="-70" dirty="0">
                <a:solidFill>
                  <a:srgbClr val="732B6B"/>
                </a:solidFill>
              </a:rPr>
              <a:t>Virtual </a:t>
            </a:r>
            <a:r>
              <a:rPr lang="en-US" sz="1800" b="1" i="1" spc="-70" dirty="0">
                <a:solidFill>
                  <a:srgbClr val="008192"/>
                </a:solidFill>
              </a:rPr>
              <a:t>MARATHON</a:t>
            </a:r>
          </a:p>
        </p:txBody>
      </p:sp>
      <p:sp>
        <p:nvSpPr>
          <p:cNvPr id="5" name="TextBox 4">
            <a:extLst>
              <a:ext uri="{FF2B5EF4-FFF2-40B4-BE49-F238E27FC236}">
                <a16:creationId xmlns:a16="http://schemas.microsoft.com/office/drawing/2014/main" id="{F1641A21-FB7A-4DC5-8E52-244DADD9AAF0}"/>
              </a:ext>
            </a:extLst>
          </p:cNvPr>
          <p:cNvSpPr txBox="1"/>
          <p:nvPr userDrawn="1"/>
        </p:nvSpPr>
        <p:spPr>
          <a:xfrm>
            <a:off x="9336496" y="441290"/>
            <a:ext cx="2455610" cy="553998"/>
          </a:xfrm>
          <a:prstGeom prst="rect">
            <a:avLst/>
          </a:prstGeom>
          <a:noFill/>
        </p:spPr>
        <p:txBody>
          <a:bodyPr wrap="square" lIns="0" tIns="0" rIns="0" bIns="0" rtlCol="0">
            <a:spAutoFit/>
          </a:bodyPr>
          <a:lstStyle/>
          <a:p>
            <a:pPr algn="r"/>
            <a:r>
              <a:rPr lang="en-US" sz="1800" b="1" spc="-70" dirty="0">
                <a:solidFill>
                  <a:srgbClr val="008192"/>
                </a:solidFill>
              </a:rPr>
              <a:t>May 27 &amp; 28, 2020</a:t>
            </a:r>
          </a:p>
          <a:p>
            <a:pPr algn="r"/>
            <a:r>
              <a:rPr lang="en-US" sz="1800" b="1" spc="-70" dirty="0">
                <a:solidFill>
                  <a:srgbClr val="008192"/>
                </a:solidFill>
              </a:rPr>
              <a:t>36 hours / 2 days</a:t>
            </a:r>
          </a:p>
        </p:txBody>
      </p:sp>
    </p:spTree>
    <p:extLst>
      <p:ext uri="{BB962C8B-B14F-4D97-AF65-F5344CB8AC3E}">
        <p14:creationId xmlns:p14="http://schemas.microsoft.com/office/powerpoint/2010/main" val="33468680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Raffle">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1EF4E00-3443-424F-94DB-D1169ADFF061}"/>
              </a:ext>
            </a:extLst>
          </p:cNvPr>
          <p:cNvSpPr txBox="1"/>
          <p:nvPr userDrawn="1"/>
        </p:nvSpPr>
        <p:spPr>
          <a:xfrm>
            <a:off x="0" y="1324790"/>
            <a:ext cx="12192000" cy="1554480"/>
          </a:xfrm>
          <a:prstGeom prst="rect">
            <a:avLst/>
          </a:prstGeom>
          <a:solidFill>
            <a:srgbClr val="732B6B"/>
          </a:solidFill>
        </p:spPr>
        <p:txBody>
          <a:bodyPr wrap="square" lIns="0" tIns="0" rIns="0" bIns="0" rtlCol="0">
            <a:spAutoFit/>
          </a:bodyPr>
          <a:lstStyle/>
          <a:p>
            <a:endParaRPr lang="en-US" sz="2400" spc="-70" dirty="0">
              <a:solidFill>
                <a:srgbClr val="732B6B"/>
              </a:solidFill>
            </a:endParaRPr>
          </a:p>
        </p:txBody>
      </p:sp>
      <p:sp>
        <p:nvSpPr>
          <p:cNvPr id="6" name="Text Placeholder 6">
            <a:extLst>
              <a:ext uri="{FF2B5EF4-FFF2-40B4-BE49-F238E27FC236}">
                <a16:creationId xmlns:a16="http://schemas.microsoft.com/office/drawing/2014/main" id="{924200D9-7F14-4CD6-ACA3-BAA1BFFC3743}"/>
              </a:ext>
            </a:extLst>
          </p:cNvPr>
          <p:cNvSpPr>
            <a:spLocks noGrp="1"/>
          </p:cNvSpPr>
          <p:nvPr>
            <p:ph type="body" sz="quarter" idx="11"/>
          </p:nvPr>
        </p:nvSpPr>
        <p:spPr>
          <a:xfrm>
            <a:off x="4510090" y="3103363"/>
            <a:ext cx="7152505"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pic>
        <p:nvPicPr>
          <p:cNvPr id="9" name="Picture 8" descr="A close up of a logo&#10;&#10;Description automatically generated">
            <a:extLst>
              <a:ext uri="{FF2B5EF4-FFF2-40B4-BE49-F238E27FC236}">
                <a16:creationId xmlns:a16="http://schemas.microsoft.com/office/drawing/2014/main" id="{DEF43613-BB24-4323-B010-4A248296C722}"/>
              </a:ext>
            </a:extLst>
          </p:cNvPr>
          <p:cNvPicPr>
            <a:picLocks noChangeAspect="1"/>
          </p:cNvPicPr>
          <p:nvPr userDrawn="1"/>
        </p:nvPicPr>
        <p:blipFill>
          <a:blip r:embed="rId3"/>
          <a:stretch>
            <a:fillRect/>
          </a:stretch>
        </p:blipFill>
        <p:spPr>
          <a:xfrm>
            <a:off x="9760746" y="448056"/>
            <a:ext cx="920710" cy="907986"/>
          </a:xfrm>
          <a:prstGeom prst="rect">
            <a:avLst/>
          </a:prstGeom>
        </p:spPr>
      </p:pic>
      <p:sp>
        <p:nvSpPr>
          <p:cNvPr id="10" name="Title 1">
            <a:extLst>
              <a:ext uri="{FF2B5EF4-FFF2-40B4-BE49-F238E27FC236}">
                <a16:creationId xmlns:a16="http://schemas.microsoft.com/office/drawing/2014/main" id="{1B2060C2-D725-4695-88DB-16ECB7EFD8B3}"/>
              </a:ext>
            </a:extLst>
          </p:cNvPr>
          <p:cNvSpPr>
            <a:spLocks noGrp="1"/>
          </p:cNvSpPr>
          <p:nvPr>
            <p:ph type="title" hasCustomPrompt="1"/>
          </p:nvPr>
        </p:nvSpPr>
        <p:spPr>
          <a:xfrm>
            <a:off x="4489071" y="1778864"/>
            <a:ext cx="7152505" cy="646331"/>
          </a:xfrm>
          <a:prstGeom prst="rect">
            <a:avLst/>
          </a:prstGeom>
        </p:spPr>
        <p:txBody>
          <a:bodyPr anchor="ctr"/>
          <a:lstStyle>
            <a:lvl1pPr>
              <a:defRPr sz="2800" b="0">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23658583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Just map">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dirty="0">
              <a:solidFill>
                <a:srgbClr val="0071BC"/>
              </a:solidFill>
            </a:endParaRPr>
          </a:p>
        </p:txBody>
      </p:sp>
    </p:spTree>
    <p:extLst>
      <p:ext uri="{BB962C8B-B14F-4D97-AF65-F5344CB8AC3E}">
        <p14:creationId xmlns:p14="http://schemas.microsoft.com/office/powerpoint/2010/main" val="3239251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roduction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rgbClr val="732B6B"/>
          </a:solidFill>
        </p:spPr>
        <p:txBody>
          <a:bodyPr wrap="square" lIns="0" tIns="0" rIns="0" bIns="0" rtlCol="0">
            <a:spAutoFit/>
          </a:bodyPr>
          <a:lstStyle/>
          <a:p>
            <a:endParaRPr lang="en-US" sz="2400" spc="-70">
              <a:solidFill>
                <a:srgbClr val="732B6B"/>
              </a:solidFill>
            </a:endParaRPr>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837725" y="2464221"/>
            <a:ext cx="2834640" cy="2834640"/>
          </a:xfrm>
          <a:prstGeom prst="ellipse">
            <a:avLst/>
          </a:prstGeom>
          <a:ln w="101600">
            <a:solidFill>
              <a:srgbClr val="33B0B7"/>
            </a:solidFill>
          </a:ln>
        </p:spPr>
        <p:txBody>
          <a:bodyPr/>
          <a:lstStyle/>
          <a:p>
            <a:endParaRPr lang="en-US"/>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4510090" y="3103363"/>
            <a:ext cx="7152505"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a:p>
        </p:txBody>
      </p:sp>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4489071" y="1778864"/>
            <a:ext cx="7152505" cy="646331"/>
          </a:xfrm>
          <a:prstGeom prst="rect">
            <a:avLst/>
          </a:prstGeom>
        </p:spPr>
        <p:txBody>
          <a:bodyPr anchor="ctr"/>
          <a:lstStyle>
            <a:lvl1pPr>
              <a:defRPr sz="2800" b="0">
                <a:solidFill>
                  <a:schemeClr val="bg1"/>
                </a:solidFill>
                <a:latin typeface="+mn-lt"/>
              </a:defRPr>
            </a:lvl1pPr>
          </a:lstStyle>
          <a:p>
            <a:r>
              <a:rPr lang="en-US"/>
              <a:t>CLICK TO EDIT MASTER TITLE STYLE</a:t>
            </a:r>
          </a:p>
        </p:txBody>
      </p:sp>
      <p:pic>
        <p:nvPicPr>
          <p:cNvPr id="9" name="Picture 8" descr="A close up of a logo&#10;&#10;Description automatically generated">
            <a:extLst>
              <a:ext uri="{FF2B5EF4-FFF2-40B4-BE49-F238E27FC236}">
                <a16:creationId xmlns:a16="http://schemas.microsoft.com/office/drawing/2014/main" id="{B996D851-8CD5-489B-84F2-FAFCFECE6934}"/>
              </a:ext>
            </a:extLst>
          </p:cNvPr>
          <p:cNvPicPr>
            <a:picLocks noChangeAspect="1"/>
          </p:cNvPicPr>
          <p:nvPr userDrawn="1"/>
        </p:nvPicPr>
        <p:blipFill rotWithShape="1">
          <a:blip r:embed="rId3"/>
          <a:srcRect t="21694"/>
          <a:stretch/>
        </p:blipFill>
        <p:spPr>
          <a:xfrm>
            <a:off x="541280" y="-1"/>
            <a:ext cx="3306571" cy="2610783"/>
          </a:xfrm>
          <a:prstGeom prst="rect">
            <a:avLst/>
          </a:prstGeom>
        </p:spPr>
      </p:pic>
      <p:pic>
        <p:nvPicPr>
          <p:cNvPr id="14" name="Picture 13" descr="A close up of a logo&#10;&#10;Description automatically generated">
            <a:extLst>
              <a:ext uri="{FF2B5EF4-FFF2-40B4-BE49-F238E27FC236}">
                <a16:creationId xmlns:a16="http://schemas.microsoft.com/office/drawing/2014/main" id="{F7234094-C5AB-4D98-A801-C1B532EFEF1D}"/>
              </a:ext>
            </a:extLst>
          </p:cNvPr>
          <p:cNvPicPr>
            <a:picLocks noChangeAspect="1"/>
          </p:cNvPicPr>
          <p:nvPr userDrawn="1"/>
        </p:nvPicPr>
        <p:blipFill>
          <a:blip r:embed="rId4"/>
          <a:stretch>
            <a:fillRect/>
          </a:stretch>
        </p:blipFill>
        <p:spPr>
          <a:xfrm>
            <a:off x="9760746" y="448056"/>
            <a:ext cx="920710" cy="907986"/>
          </a:xfrm>
          <a:prstGeom prst="rect">
            <a:avLst/>
          </a:prstGeom>
        </p:spPr>
      </p:pic>
    </p:spTree>
    <p:extLst>
      <p:ext uri="{BB962C8B-B14F-4D97-AF65-F5344CB8AC3E}">
        <p14:creationId xmlns:p14="http://schemas.microsoft.com/office/powerpoint/2010/main" val="390633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34" Type="http://schemas.openxmlformats.org/officeDocument/2006/relationships/image" Target="../media/image11.emf"/><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theme" Target="../theme/theme3.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image" Target="../media/image26.png"/><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theme" Target="../theme/theme4.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5.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l="-2000" r="-2000"/>
          </a:stretch>
        </a:blipFill>
        <a:effectLst/>
      </p:bgPr>
    </p:bg>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5DE959CE-9F11-4069-9BD8-EA1D22323210}"/>
              </a:ext>
            </a:extLst>
          </p:cNvPr>
          <p:cNvSpPr txBox="1"/>
          <p:nvPr userDrawn="1"/>
        </p:nvSpPr>
        <p:spPr>
          <a:xfrm>
            <a:off x="9661823" y="247652"/>
            <a:ext cx="2072641" cy="888898"/>
          </a:xfrm>
          <a:prstGeom prst="rect">
            <a:avLst/>
          </a:prstGeom>
          <a:noFill/>
        </p:spPr>
        <p:txBody>
          <a:bodyPr wrap="square" rtlCol="0">
            <a:spAutoFit/>
          </a:bodyPr>
          <a:lstStyle/>
          <a:p>
            <a:pPr marL="0" marR="0" lvl="0" indent="0" algn="r" defTabSz="914363" rtl="0" eaLnBrk="1" fontAlgn="auto" latinLnBrk="0" hangingPunct="1">
              <a:lnSpc>
                <a:spcPct val="150000"/>
              </a:lnSpc>
              <a:spcBef>
                <a:spcPts val="0"/>
              </a:spcBef>
              <a:spcAft>
                <a:spcPts val="0"/>
              </a:spcAft>
              <a:buClrTx/>
              <a:buSzTx/>
              <a:buFontTx/>
              <a:buNone/>
              <a:tabLst/>
              <a:defRPr/>
            </a:pPr>
            <a:r>
              <a:rPr lang="en-US" sz="1200" b="0">
                <a:solidFill>
                  <a:schemeClr val="tx1">
                    <a:lumMod val="85000"/>
                    <a:lumOff val="15000"/>
                  </a:schemeClr>
                </a:solidFill>
                <a:latin typeface="+mn-lt"/>
                <a:ea typeface="Segoe UI" pitchFamily="34" charset="0"/>
                <a:cs typeface="Segoe UI" pitchFamily="34" charset="0"/>
              </a:rPr>
              <a:t>May 27 &amp; 28, </a:t>
            </a:r>
            <a:r>
              <a:rPr lang="cs-CZ" sz="1200" b="0">
                <a:solidFill>
                  <a:schemeClr val="tx1">
                    <a:lumMod val="85000"/>
                    <a:lumOff val="15000"/>
                  </a:schemeClr>
                </a:solidFill>
                <a:latin typeface="+mn-lt"/>
                <a:ea typeface="Segoe UI" pitchFamily="34" charset="0"/>
                <a:cs typeface="Segoe UI" pitchFamily="34" charset="0"/>
              </a:rPr>
              <a:t>20</a:t>
            </a:r>
            <a:r>
              <a:rPr lang="en-US" sz="1200" b="0">
                <a:solidFill>
                  <a:schemeClr val="tx1">
                    <a:lumMod val="85000"/>
                    <a:lumOff val="15000"/>
                  </a:schemeClr>
                </a:solidFill>
                <a:latin typeface="+mn-lt"/>
                <a:ea typeface="Segoe UI" pitchFamily="34" charset="0"/>
                <a:cs typeface="Segoe UI" pitchFamily="34" charset="0"/>
              </a:rPr>
              <a:t>20</a:t>
            </a:r>
            <a:r>
              <a:rPr lang="cs-CZ" sz="1200" b="0">
                <a:solidFill>
                  <a:schemeClr val="tx1">
                    <a:lumMod val="85000"/>
                    <a:lumOff val="15000"/>
                  </a:schemeClr>
                </a:solidFill>
                <a:latin typeface="+mn-lt"/>
                <a:ea typeface="Segoe UI" pitchFamily="34" charset="0"/>
                <a:cs typeface="Segoe UI" pitchFamily="34" charset="0"/>
              </a:rPr>
              <a:t> </a:t>
            </a:r>
            <a:br>
              <a:rPr lang="en-US" sz="1200" b="0">
                <a:solidFill>
                  <a:schemeClr val="tx1">
                    <a:lumMod val="85000"/>
                    <a:lumOff val="15000"/>
                  </a:schemeClr>
                </a:solidFill>
                <a:latin typeface="+mn-lt"/>
                <a:ea typeface="Segoe UI" pitchFamily="34" charset="0"/>
                <a:cs typeface="Segoe UI" pitchFamily="34" charset="0"/>
              </a:rPr>
            </a:br>
            <a:r>
              <a:rPr lang="cs-CZ" sz="1200" b="0" err="1">
                <a:solidFill>
                  <a:schemeClr val="tx1">
                    <a:lumMod val="85000"/>
                    <a:lumOff val="15000"/>
                  </a:schemeClr>
                </a:solidFill>
                <a:latin typeface="+mn-lt"/>
                <a:ea typeface="Segoe UI" pitchFamily="34" charset="0"/>
                <a:cs typeface="Segoe UI" pitchFamily="34" charset="0"/>
              </a:rPr>
              <a:t>Name</a:t>
            </a:r>
            <a:r>
              <a:rPr lang="cs-CZ" sz="1200" b="0">
                <a:solidFill>
                  <a:schemeClr val="tx1">
                    <a:lumMod val="85000"/>
                    <a:lumOff val="15000"/>
                  </a:schemeClr>
                </a:solidFill>
                <a:latin typeface="+mn-lt"/>
                <a:ea typeface="Segoe UI" pitchFamily="34" charset="0"/>
                <a:cs typeface="Segoe UI" pitchFamily="34" charset="0"/>
              </a:rPr>
              <a:t> </a:t>
            </a:r>
            <a:r>
              <a:rPr lang="cs-CZ" sz="1200" b="0" err="1">
                <a:solidFill>
                  <a:schemeClr val="tx1">
                    <a:lumMod val="85000"/>
                    <a:lumOff val="15000"/>
                  </a:schemeClr>
                </a:solidFill>
                <a:latin typeface="+mn-lt"/>
                <a:ea typeface="Segoe UI" pitchFamily="34" charset="0"/>
                <a:cs typeface="Segoe UI" pitchFamily="34" charset="0"/>
              </a:rPr>
              <a:t>Surname</a:t>
            </a:r>
            <a:r>
              <a:rPr lang="en-US" sz="1200" b="0">
                <a:solidFill>
                  <a:schemeClr val="tx1">
                    <a:lumMod val="85000"/>
                    <a:lumOff val="15000"/>
                  </a:schemeClr>
                </a:solidFill>
                <a:latin typeface="+mn-lt"/>
                <a:ea typeface="Segoe UI" pitchFamily="34" charset="0"/>
                <a:cs typeface="Segoe UI" pitchFamily="34" charset="0"/>
              </a:rPr>
              <a:t> | EN</a:t>
            </a:r>
            <a:br>
              <a:rPr lang="en-US" sz="1200" b="0">
                <a:solidFill>
                  <a:schemeClr val="tx1">
                    <a:lumMod val="85000"/>
                    <a:lumOff val="15000"/>
                  </a:schemeClr>
                </a:solidFill>
                <a:latin typeface="+mn-lt"/>
                <a:ea typeface="Segoe UI" pitchFamily="34" charset="0"/>
                <a:cs typeface="Segoe UI" pitchFamily="34" charset="0"/>
              </a:rPr>
            </a:br>
            <a:r>
              <a:rPr lang="en-US" sz="1200" b="0" i="0" kern="1200">
                <a:solidFill>
                  <a:schemeClr val="tx1"/>
                </a:solidFill>
                <a:effectLst/>
                <a:latin typeface="+mn-lt"/>
                <a:ea typeface="+mn-ea"/>
                <a:cs typeface="+mn-cs"/>
              </a:rPr>
              <a:t>#M365VM</a:t>
            </a:r>
            <a:endParaRPr lang="cs-CZ" sz="1200" b="0">
              <a:solidFill>
                <a:schemeClr val="tx1">
                  <a:lumMod val="85000"/>
                  <a:lumOff val="15000"/>
                </a:schemeClr>
              </a:solidFill>
              <a:latin typeface="+mn-lt"/>
              <a:ea typeface="Segoe UI" pitchFamily="34" charset="0"/>
              <a:cs typeface="Segoe UI" pitchFamily="34" charset="0"/>
            </a:endParaRP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5" r:id="rId1"/>
    <p:sldLayoutId id="2147484196" r:id="rId2"/>
    <p:sldLayoutId id="2147484156" r:id="rId3"/>
    <p:sldLayoutId id="2147484193" r:id="rId4"/>
    <p:sldLayoutId id="2147484191" r:id="rId5"/>
    <p:sldLayoutId id="2147484192" r:id="rId6"/>
    <p:sldLayoutId id="2147484190" r:id="rId7"/>
    <p:sldLayoutId id="2147484201" r:id="rId8"/>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BEDF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9096526"/>
      </p:ext>
    </p:extLst>
  </p:cSld>
  <p:clrMap bg1="lt1" tx1="dk1" bg2="lt2" tx2="dk2" accent1="accent1" accent2="accent2" accent3="accent3" accent4="accent4" accent5="accent5" accent6="accent6" hlink="hlink" folHlink="folHlink"/>
  <p:sldLayoutIdLst>
    <p:sldLayoutId id="2147484173" r:id="rId1"/>
    <p:sldLayoutId id="2147484183" r:id="rId2"/>
    <p:sldLayoutId id="2147484199" r:id="rId3"/>
    <p:sldLayoutId id="2147484180" r:id="rId4"/>
    <p:sldLayoutId id="2147484198" r:id="rId5"/>
    <p:sldLayoutId id="2147484168" r:id="rId6"/>
    <p:sldLayoutId id="2147484182" r:id="rId7"/>
    <p:sldLayoutId id="2147484181" r:id="rId8"/>
    <p:sldLayoutId id="2147484202" r:id="rId9"/>
    <p:sldLayoutId id="2147484174" r:id="rId10"/>
    <p:sldLayoutId id="2147484179" r:id="rId11"/>
    <p:sldLayoutId id="2147484288" r:id="rId12"/>
    <p:sldLayoutId id="2147484289" r:id="rId13"/>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12023609"/>
      </p:ext>
    </p:extLst>
  </p:cSld>
  <p:clrMap bg1="lt1" tx1="dk1" bg2="lt2" tx2="dk2" accent1="accent1" accent2="accent2" accent3="accent3" accent4="accent4" accent5="accent5" accent6="accent6" hlink="hlink" folHlink="folHlink"/>
  <p:sldLayoutIdLst>
    <p:sldLayoutId id="2147484219" r:id="rId1"/>
    <p:sldLayoutId id="2147484220" r:id="rId2"/>
    <p:sldLayoutId id="2147484221" r:id="rId3"/>
    <p:sldLayoutId id="2147484222" r:id="rId4"/>
    <p:sldLayoutId id="2147484223" r:id="rId5"/>
    <p:sldLayoutId id="2147484224" r:id="rId6"/>
    <p:sldLayoutId id="2147484225" r:id="rId7"/>
    <p:sldLayoutId id="2147484226" r:id="rId8"/>
    <p:sldLayoutId id="2147484227" r:id="rId9"/>
    <p:sldLayoutId id="2147484228" r:id="rId10"/>
    <p:sldLayoutId id="2147484229" r:id="rId11"/>
    <p:sldLayoutId id="2147484230" r:id="rId12"/>
    <p:sldLayoutId id="2147484231" r:id="rId13"/>
    <p:sldLayoutId id="2147484232" r:id="rId14"/>
    <p:sldLayoutId id="2147484233" r:id="rId15"/>
    <p:sldLayoutId id="2147484234" r:id="rId16"/>
    <p:sldLayoutId id="2147484235" r:id="rId17"/>
    <p:sldLayoutId id="2147484236" r:id="rId18"/>
    <p:sldLayoutId id="2147484237" r:id="rId19"/>
    <p:sldLayoutId id="2147484238" r:id="rId20"/>
    <p:sldLayoutId id="2147484239" r:id="rId21"/>
    <p:sldLayoutId id="2147484240" r:id="rId22"/>
    <p:sldLayoutId id="2147484241" r:id="rId23"/>
    <p:sldLayoutId id="2147484242" r:id="rId24"/>
    <p:sldLayoutId id="2147484243" r:id="rId25"/>
    <p:sldLayoutId id="2147484244" r:id="rId26"/>
    <p:sldLayoutId id="2147484245" r:id="rId27"/>
    <p:sldLayoutId id="2147484246" r:id="rId28"/>
    <p:sldLayoutId id="2147484247" r:id="rId29"/>
    <p:sldLayoutId id="2147484248" r:id="rId30"/>
    <p:sldLayoutId id="2147484249" r:id="rId31"/>
    <p:sldLayoutId id="2147484250"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1" cstate="screen">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Tree>
    <p:extLst>
      <p:ext uri="{BB962C8B-B14F-4D97-AF65-F5344CB8AC3E}">
        <p14:creationId xmlns:p14="http://schemas.microsoft.com/office/powerpoint/2010/main" val="4278730200"/>
      </p:ext>
    </p:extLst>
  </p:cSld>
  <p:clrMap bg1="lt1" tx1="dk1" bg2="lt2" tx2="dk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 id="2147484263" r:id="rId12"/>
    <p:sldLayoutId id="2147484264" r:id="rId13"/>
    <p:sldLayoutId id="2147484265" r:id="rId14"/>
    <p:sldLayoutId id="2147484266" r:id="rId15"/>
    <p:sldLayoutId id="2147484267" r:id="rId16"/>
    <p:sldLayoutId id="2147484268" r:id="rId17"/>
    <p:sldLayoutId id="2147484269" r:id="rId18"/>
    <p:sldLayoutId id="2147484270" r:id="rId19"/>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8300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DBEDF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5731806"/>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 id="2147484286" r:id="rId12"/>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7.png"/><Relationship Id="rId7" Type="http://schemas.openxmlformats.org/officeDocument/2006/relationships/diagramColors" Target="../diagrams/colors1.xml"/><Relationship Id="rId12"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48.xml"/><Relationship Id="rId6" Type="http://schemas.openxmlformats.org/officeDocument/2006/relationships/diagramQuickStyle" Target="../diagrams/quickStyle1.xml"/><Relationship Id="rId11" Type="http://schemas.openxmlformats.org/officeDocument/2006/relationships/image" Target="../media/image59.png"/><Relationship Id="rId5" Type="http://schemas.openxmlformats.org/officeDocument/2006/relationships/diagramLayout" Target="../diagrams/layout1.xml"/><Relationship Id="rId10" Type="http://schemas.openxmlformats.org/officeDocument/2006/relationships/image" Target="../media/image58.png"/><Relationship Id="rId4" Type="http://schemas.openxmlformats.org/officeDocument/2006/relationships/diagramData" Target="../diagrams/data1.xml"/><Relationship Id="rId9"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hyperlink" Target="https://www.linkedin.com/in/jenkinsns/" TargetMode="External"/><Relationship Id="rId18" Type="http://schemas.openxmlformats.org/officeDocument/2006/relationships/image" Target="../media/image42.jpg"/><Relationship Id="rId3" Type="http://schemas.openxmlformats.org/officeDocument/2006/relationships/image" Target="../media/image31.jpg"/><Relationship Id="rId7" Type="http://schemas.openxmlformats.org/officeDocument/2006/relationships/image" Target="../media/image35.png"/><Relationship Id="rId12" Type="http://schemas.openxmlformats.org/officeDocument/2006/relationships/image" Target="../media/image39.jpg"/><Relationship Id="rId17" Type="http://schemas.openxmlformats.org/officeDocument/2006/relationships/hyperlink" Target="http://www.jenkinsblogs.com/" TargetMode="External"/><Relationship Id="rId2" Type="http://schemas.openxmlformats.org/officeDocument/2006/relationships/image" Target="../media/image30.jpeg"/><Relationship Id="rId16" Type="http://schemas.openxmlformats.org/officeDocument/2006/relationships/image" Target="../media/image41.png"/><Relationship Id="rId1" Type="http://schemas.openxmlformats.org/officeDocument/2006/relationships/slideLayout" Target="../slideLayouts/slideLayout21.xml"/><Relationship Id="rId6" Type="http://schemas.openxmlformats.org/officeDocument/2006/relationships/image" Target="../media/image34.png"/><Relationship Id="rId11" Type="http://schemas.openxmlformats.org/officeDocument/2006/relationships/image" Target="../media/image10.png"/><Relationship Id="rId5" Type="http://schemas.openxmlformats.org/officeDocument/2006/relationships/image" Target="../media/image33.png"/><Relationship Id="rId15" Type="http://schemas.openxmlformats.org/officeDocument/2006/relationships/hyperlink" Target="mailto:jenkinsns@gmail.com" TargetMode="External"/><Relationship Id="rId10" Type="http://schemas.openxmlformats.org/officeDocument/2006/relationships/image" Target="../media/image38.png"/><Relationship Id="rId19" Type="http://schemas.openxmlformats.org/officeDocument/2006/relationships/hyperlink" Target="https://www.youtube.com/user/jenkinsns" TargetMode="External"/><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8.xml"/><Relationship Id="rId1" Type="http://schemas.openxmlformats.org/officeDocument/2006/relationships/tags" Target="../tags/tag1.xml"/><Relationship Id="rId6" Type="http://schemas.openxmlformats.org/officeDocument/2006/relationships/image" Target="../media/image45.emf"/><Relationship Id="rId5" Type="http://schemas.openxmlformats.org/officeDocument/2006/relationships/image" Target="../media/image44.png"/><Relationship Id="rId4" Type="http://schemas.microsoft.com/office/2018/10/relationships/comments" Target="../comments/modernComment_7BBF5833_E855211E.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8.xml"/><Relationship Id="rId1" Type="http://schemas.openxmlformats.org/officeDocument/2006/relationships/tags" Target="../tags/tag2.xml"/><Relationship Id="rId4" Type="http://schemas.openxmlformats.org/officeDocument/2006/relationships/image" Target="../media/image45.emf"/></Relationships>
</file>

<file path=ppt/slides/_rels/slide6.xml.rels><?xml version="1.0" encoding="UTF-8" standalone="yes"?>
<Relationships xmlns="http://schemas.openxmlformats.org/package/2006/relationships"><Relationship Id="rId2" Type="http://schemas.microsoft.com/office/2018/10/relationships/comments" Target="../comments/modernComment_7BBF5831_90A4E7C0.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8" Type="http://schemas.openxmlformats.org/officeDocument/2006/relationships/image" Target="../media/image49.svg"/><Relationship Id="rId3" Type="http://schemas.microsoft.com/office/2018/10/relationships/comments" Target="../comments/modernComment_7BBF5832_72B077DC.xml"/><Relationship Id="rId7"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48.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microsoft.com/office/2018/10/relationships/comments" Target="../comments/modernComment_7BBF555C_1D4579CB.xml"/><Relationship Id="rId2" Type="http://schemas.openxmlformats.org/officeDocument/2006/relationships/notesSlide" Target="../notesSlides/notesSlide6.xml"/><Relationship Id="rId1" Type="http://schemas.openxmlformats.org/officeDocument/2006/relationships/slideLayout" Target="../slideLayouts/slideLayout48.xml"/><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1"/>
            <a:ext cx="12192000" cy="6858001"/>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3600" b="1" dirty="0">
                <a:solidFill>
                  <a:srgbClr val="124548"/>
                </a:solidFill>
              </a:rPr>
              <a:t>Microsoft Power Virtual Agents</a:t>
            </a:r>
          </a:p>
        </p:txBody>
      </p:sp>
    </p:spTree>
    <p:extLst>
      <p:ext uri="{BB962C8B-B14F-4D97-AF65-F5344CB8AC3E}">
        <p14:creationId xmlns:p14="http://schemas.microsoft.com/office/powerpoint/2010/main" val="280375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455994" y="447675"/>
            <a:ext cx="10562843" cy="554038"/>
          </a:xfrm>
        </p:spPr>
        <p:txBody>
          <a:bodyPr/>
          <a:lstStyle/>
          <a:p>
            <a:pPr lvl="0"/>
            <a:r>
              <a:rPr lang="en-US" dirty="0">
                <a:cs typeface="Segoe UI"/>
              </a:rPr>
              <a:t>Avoid Repetitive Conversations</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380873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7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Slot-filling capabilities</a:t>
            </a: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The bot doesn’t follow the dialog script blindly. It intelligently uses all the information it has to decide when to ask a question and when to skip them.</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For example, if the user provided information earlier in the conversation, the bot will remember it and skip asking about it again</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750"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E51FB2D5-A297-4B43-926C-5D08CC644AC6}"/>
              </a:ext>
            </a:extLst>
          </p:cNvPr>
          <p:cNvPicPr>
            <a:picLocks noChangeAspect="1"/>
          </p:cNvPicPr>
          <p:nvPr/>
        </p:nvPicPr>
        <p:blipFill>
          <a:blip r:embed="rId3"/>
          <a:stretch>
            <a:fillRect/>
          </a:stretch>
        </p:blipFill>
        <p:spPr>
          <a:xfrm>
            <a:off x="5188989" y="1196942"/>
            <a:ext cx="6817079" cy="3835743"/>
          </a:xfrm>
          <a:prstGeom prst="rect">
            <a:avLst/>
          </a:prstGeom>
        </p:spPr>
      </p:pic>
    </p:spTree>
    <p:extLst>
      <p:ext uri="{BB962C8B-B14F-4D97-AF65-F5344CB8AC3E}">
        <p14:creationId xmlns:p14="http://schemas.microsoft.com/office/powerpoint/2010/main" val="347229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455994" y="447675"/>
            <a:ext cx="10562843" cy="554038"/>
          </a:xfrm>
        </p:spPr>
        <p:txBody>
          <a:bodyPr/>
          <a:lstStyle/>
          <a:p>
            <a:pPr lvl="0"/>
            <a:r>
              <a:rPr lang="en-US" dirty="0">
                <a:cs typeface="Segoe UI"/>
              </a:rPr>
              <a:t>Converse everywhere</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544485" y="1206776"/>
            <a:ext cx="4407941" cy="513448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765"/>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mn-cs"/>
              </a:rPr>
              <a:t>Use bots wherever you need them:</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rPr>
              <a:t>Configure and deploy to multiple channels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Easily embed your bot wherever your organization engages with customers: websites, mobile apps, Facebook, Teams or any of the dozens of channels supported by Azure Bot Service</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rPr>
              <a:t>Deploy to demo sites with a single click</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Test and gain feedback by deploying your bot to a demo website and sharing it internally with colleagues, before embedding it to your own website when ready</a:t>
            </a:r>
            <a:endParaRPr kumimoji="0" lang="en-US" sz="1800" b="1" i="0" u="none" strike="noStrike" kern="1200" cap="none" spc="0" normalizeH="0" baseline="0" noProof="0" dirty="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AF53F8E8-A1C7-46D2-9ADD-F71DAB7621BD}"/>
              </a:ext>
            </a:extLst>
          </p:cNvPr>
          <p:cNvPicPr>
            <a:picLocks noChangeAspect="1"/>
          </p:cNvPicPr>
          <p:nvPr/>
        </p:nvPicPr>
        <p:blipFill>
          <a:blip r:embed="rId3"/>
          <a:stretch>
            <a:fillRect/>
          </a:stretch>
        </p:blipFill>
        <p:spPr>
          <a:xfrm>
            <a:off x="5462184" y="1206776"/>
            <a:ext cx="6729816" cy="3935074"/>
          </a:xfrm>
          <a:prstGeom prst="rect">
            <a:avLst/>
          </a:prstGeom>
        </p:spPr>
      </p:pic>
    </p:spTree>
    <p:extLst>
      <p:ext uri="{BB962C8B-B14F-4D97-AF65-F5344CB8AC3E}">
        <p14:creationId xmlns:p14="http://schemas.microsoft.com/office/powerpoint/2010/main" val="419158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456378" y="447675"/>
            <a:ext cx="10562460" cy="554038"/>
          </a:xfrm>
        </p:spPr>
        <p:txBody>
          <a:bodyPr/>
          <a:lstStyle/>
          <a:p>
            <a:pPr lvl="0"/>
            <a:r>
              <a:rPr lang="en-US" dirty="0">
                <a:cs typeface="Segoe UI"/>
              </a:rPr>
              <a:t>Easily make your bots better</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6378" y="1286431"/>
            <a:ext cx="4407941" cy="418037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rPr>
              <a:t>Easily see what’s working – and what to improve</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Analyze bot / customer conversations to better understand how specific topics are performing, what’s impacting your CSAT, and identify where there is room for improvement</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rPr>
              <a:t>Quickly figure out what to build next</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Easily see which conversations are going to human agents and determine which topics to teach your bot next </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1" i="0" u="none" strike="noStrike" kern="1200" cap="none" spc="0" normalizeH="0" baseline="0" noProof="0" dirty="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8BB0A228-C7EC-4A3D-B31C-FCCFA787E534}"/>
              </a:ext>
            </a:extLst>
          </p:cNvPr>
          <p:cNvPicPr>
            <a:picLocks noChangeAspect="1"/>
          </p:cNvPicPr>
          <p:nvPr/>
        </p:nvPicPr>
        <p:blipFill>
          <a:blip r:embed="rId3"/>
          <a:stretch>
            <a:fillRect/>
          </a:stretch>
        </p:blipFill>
        <p:spPr>
          <a:xfrm>
            <a:off x="5250294" y="1286431"/>
            <a:ext cx="6889089" cy="3876261"/>
          </a:xfrm>
          <a:prstGeom prst="rect">
            <a:avLst/>
          </a:prstGeom>
        </p:spPr>
      </p:pic>
    </p:spTree>
    <p:extLst>
      <p:ext uri="{BB962C8B-B14F-4D97-AF65-F5344CB8AC3E}">
        <p14:creationId xmlns:p14="http://schemas.microsoft.com/office/powerpoint/2010/main" val="47945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C11B7-1777-4DF1-BC01-DA2C8E4689FA}"/>
              </a:ext>
            </a:extLst>
          </p:cNvPr>
          <p:cNvSpPr>
            <a:spLocks noGrp="1"/>
          </p:cNvSpPr>
          <p:nvPr>
            <p:ph type="title" idx="4294967295"/>
          </p:nvPr>
        </p:nvSpPr>
        <p:spPr>
          <a:xfrm>
            <a:off x="806244" y="457200"/>
            <a:ext cx="11385756" cy="554038"/>
          </a:xfrm>
        </p:spPr>
        <p:txBody>
          <a:bodyPr/>
          <a:lstStyle/>
          <a:p>
            <a:r>
              <a:rPr lang="en-US" dirty="0"/>
              <a:t>Easily build powerful conversations</a:t>
            </a:r>
          </a:p>
        </p:txBody>
      </p:sp>
      <p:sp>
        <p:nvSpPr>
          <p:cNvPr id="4" name="Text Placeholder 3">
            <a:extLst>
              <a:ext uri="{FF2B5EF4-FFF2-40B4-BE49-F238E27FC236}">
                <a16:creationId xmlns:a16="http://schemas.microsoft.com/office/drawing/2014/main" id="{77739783-3085-408B-B2ED-FD58C558B6B4}"/>
              </a:ext>
            </a:extLst>
          </p:cNvPr>
          <p:cNvSpPr>
            <a:spLocks noGrp="1"/>
          </p:cNvSpPr>
          <p:nvPr>
            <p:ph sz="quarter" idx="4294967295"/>
          </p:nvPr>
        </p:nvSpPr>
        <p:spPr>
          <a:xfrm>
            <a:off x="806244" y="1435100"/>
            <a:ext cx="10212593" cy="3508653"/>
          </a:xfrm>
        </p:spPr>
        <p:txBody>
          <a:bodyPr vert="horz" wrap="square" lIns="0" tIns="0" rIns="0" bIns="0" rtlCol="0" anchor="t">
            <a:spAutoFit/>
          </a:bodyPr>
          <a:lstStyle/>
          <a:p>
            <a:pPr>
              <a:buFont typeface="Wingdings" panose="05000000000000000000" pitchFamily="2" charset="2"/>
              <a:buChar char="§"/>
            </a:pPr>
            <a:r>
              <a:rPr lang="en-US" sz="2000" dirty="0">
                <a:ea typeface="+mn-lt"/>
                <a:cs typeface="+mn-lt"/>
              </a:rPr>
              <a:t>Learning 1: </a:t>
            </a:r>
          </a:p>
          <a:p>
            <a:pPr marL="738188" indent="0">
              <a:buNone/>
            </a:pPr>
            <a:r>
              <a:rPr lang="en-US" sz="2000" dirty="0">
                <a:ea typeface="+mn-lt"/>
                <a:cs typeface="+mn-lt"/>
              </a:rPr>
              <a:t>Easy to create, build, test and deploy a virtual agent. You can focus on content.</a:t>
            </a:r>
          </a:p>
          <a:p>
            <a:endParaRPr lang="en-US" sz="2000" dirty="0"/>
          </a:p>
          <a:p>
            <a:pPr>
              <a:buFont typeface="Wingdings" panose="05000000000000000000" pitchFamily="2" charset="2"/>
              <a:buChar char="§"/>
            </a:pPr>
            <a:r>
              <a:rPr lang="en-US" sz="2000" dirty="0">
                <a:ea typeface="+mn-lt"/>
                <a:cs typeface="+mn-lt"/>
              </a:rPr>
              <a:t>Learning 2</a:t>
            </a:r>
          </a:p>
          <a:p>
            <a:pPr marL="738188" indent="0">
              <a:buNone/>
            </a:pPr>
            <a:r>
              <a:rPr lang="en-US" sz="2000" dirty="0">
                <a:ea typeface="+mn-lt"/>
                <a:cs typeface="+mn-lt"/>
              </a:rPr>
              <a:t>Advanced AI capabilities help the chatbot become smarter and create a great customer experience.</a:t>
            </a:r>
          </a:p>
          <a:p>
            <a:endParaRPr lang="en-US" sz="2000" dirty="0">
              <a:ea typeface="+mn-lt"/>
              <a:cs typeface="+mn-lt"/>
            </a:endParaRPr>
          </a:p>
          <a:p>
            <a:pPr>
              <a:buFont typeface="Wingdings" panose="05000000000000000000" pitchFamily="2" charset="2"/>
              <a:buChar char="§"/>
            </a:pPr>
            <a:r>
              <a:rPr lang="en-US" sz="2000" dirty="0">
                <a:ea typeface="+mn-lt"/>
                <a:cs typeface="+mn-lt"/>
              </a:rPr>
              <a:t>Learning 3: </a:t>
            </a:r>
          </a:p>
          <a:p>
            <a:pPr marL="738188" indent="0">
              <a:buNone/>
            </a:pPr>
            <a:r>
              <a:rPr lang="en-US" sz="2000" dirty="0">
                <a:ea typeface="+mn-lt"/>
                <a:cs typeface="+mn-lt"/>
              </a:rPr>
              <a:t>Extend your chatbot by leveraging Power Automate and 100s of pre-build connectors.</a:t>
            </a:r>
          </a:p>
        </p:txBody>
      </p:sp>
    </p:spTree>
    <p:extLst>
      <p:ext uri="{BB962C8B-B14F-4D97-AF65-F5344CB8AC3E}">
        <p14:creationId xmlns:p14="http://schemas.microsoft.com/office/powerpoint/2010/main" val="172115090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1174750" y="457200"/>
            <a:ext cx="11017250" cy="554038"/>
          </a:xfrm>
        </p:spPr>
        <p:txBody>
          <a:bodyPr/>
          <a:lstStyle/>
          <a:p>
            <a:pPr lvl="0"/>
            <a:r>
              <a:rPr lang="en-US" dirty="0"/>
              <a:t>Create personalized customer experiences</a:t>
            </a:r>
          </a:p>
        </p:txBody>
      </p:sp>
      <p:sp>
        <p:nvSpPr>
          <p:cNvPr id="5" name="Text Placeholder 1">
            <a:extLst>
              <a:ext uri="{FF2B5EF4-FFF2-40B4-BE49-F238E27FC236}">
                <a16:creationId xmlns:a16="http://schemas.microsoft.com/office/drawing/2014/main" id="{7E85805A-F51F-4E5C-8441-21CEBA2CD324}"/>
              </a:ext>
            </a:extLst>
          </p:cNvPr>
          <p:cNvSpPr txBox="1">
            <a:spLocks/>
          </p:cNvSpPr>
          <p:nvPr/>
        </p:nvSpPr>
        <p:spPr>
          <a:xfrm>
            <a:off x="455995" y="1482078"/>
            <a:ext cx="4397506" cy="394864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765"/>
              </a:spcAft>
              <a:buClrTx/>
              <a:buSzPct val="90000"/>
              <a:buFont typeface="Wingdings" panose="05000000000000000000" pitchFamily="2" charset="2"/>
              <a:buNone/>
              <a:tabLst/>
              <a:defRPr/>
            </a:pPr>
            <a:r>
              <a:rPr kumimoji="0" lang="en-US" sz="1961" b="0"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Extend bot conversational capabilities with Power Automate.</a:t>
            </a: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Enable your bot to act on behalf of your customer </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65" b="0" i="0" u="none" strike="noStrike" kern="1200" cap="none" spc="0" normalizeH="0" baseline="0" noProof="0">
                <a:ln>
                  <a:noFill/>
                </a:ln>
                <a:solidFill>
                  <a:srgbClr val="3C3C41"/>
                </a:solidFill>
                <a:effectLst/>
                <a:uLnTx/>
                <a:uFillTx/>
                <a:latin typeface="Segoe UI"/>
                <a:ea typeface="+mn-ea"/>
                <a:cs typeface="Segoe UI"/>
              </a:rPr>
              <a:t>Enable actions/access data from back-end systems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Recognize your customer</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65" b="0" i="0" u="none" strike="noStrike" kern="1200" cap="none" spc="0" normalizeH="0" baseline="0" noProof="0">
                <a:ln>
                  <a:noFill/>
                </a:ln>
                <a:solidFill>
                  <a:srgbClr val="3C3C41"/>
                </a:solidFill>
                <a:effectLst/>
                <a:uLnTx/>
                <a:uFillTx/>
                <a:latin typeface="Segoe UI"/>
                <a:ea typeface="+mn-ea"/>
                <a:cs typeface="Segoe UI" panose="020B0502040204020203" pitchFamily="34" charset="0"/>
              </a:rPr>
              <a:t>Allow the bot to access the user’s information and take action on their behalf</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computer&#10;&#10;Description automatically generated">
            <a:extLst>
              <a:ext uri="{FF2B5EF4-FFF2-40B4-BE49-F238E27FC236}">
                <a16:creationId xmlns:a16="http://schemas.microsoft.com/office/drawing/2014/main" id="{FD294F38-FBBF-43C2-9EB4-C8AA5F5E1F70}"/>
              </a:ext>
            </a:extLst>
          </p:cNvPr>
          <p:cNvPicPr>
            <a:picLocks noChangeAspect="1"/>
          </p:cNvPicPr>
          <p:nvPr/>
        </p:nvPicPr>
        <p:blipFill>
          <a:blip r:embed="rId3"/>
          <a:stretch>
            <a:fillRect/>
          </a:stretch>
        </p:blipFill>
        <p:spPr>
          <a:xfrm>
            <a:off x="5113809" y="1482078"/>
            <a:ext cx="7078192" cy="3981483"/>
          </a:xfrm>
          <a:prstGeom prst="rect">
            <a:avLst/>
          </a:prstGeom>
        </p:spPr>
      </p:pic>
    </p:spTree>
    <p:extLst>
      <p:ext uri="{BB962C8B-B14F-4D97-AF65-F5344CB8AC3E}">
        <p14:creationId xmlns:p14="http://schemas.microsoft.com/office/powerpoint/2010/main" val="70660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455995" y="457200"/>
            <a:ext cx="11736005" cy="554038"/>
          </a:xfrm>
        </p:spPr>
        <p:txBody>
          <a:bodyPr/>
          <a:lstStyle/>
          <a:p>
            <a:pPr lvl="0"/>
            <a:r>
              <a:rPr lang="en-US" dirty="0"/>
              <a:t>Transfer to a human agent</a:t>
            </a:r>
          </a:p>
        </p:txBody>
      </p:sp>
      <p:sp>
        <p:nvSpPr>
          <p:cNvPr id="5" name="Text Placeholder 1">
            <a:extLst>
              <a:ext uri="{FF2B5EF4-FFF2-40B4-BE49-F238E27FC236}">
                <a16:creationId xmlns:a16="http://schemas.microsoft.com/office/drawing/2014/main" id="{F2422CF2-8B82-4339-A641-B1455FE074C9}"/>
              </a:ext>
            </a:extLst>
          </p:cNvPr>
          <p:cNvSpPr txBox="1">
            <a:spLocks/>
          </p:cNvSpPr>
          <p:nvPr/>
        </p:nvSpPr>
        <p:spPr>
          <a:xfrm>
            <a:off x="455995" y="1482078"/>
            <a:ext cx="4147521" cy="42939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765"/>
              </a:spcAft>
              <a:buClrTx/>
              <a:buSzPct val="90000"/>
              <a:buFont typeface="Wingdings" panose="05000000000000000000" pitchFamily="2" charset="2"/>
              <a:buNone/>
              <a:tabLst/>
              <a:defRPr/>
            </a:pPr>
            <a:r>
              <a:rPr kumimoji="0" lang="en-US" sz="1961"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Semibold"/>
                <a:ea typeface="+mn-ea"/>
                <a:cs typeface="+mn-cs"/>
              </a:rPr>
              <a:t>Configure and connect a bot to a human.</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rPr>
              <a:t>Hand-off to Dynamics 365 Omnichannel for Customer Service</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961"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Benefit from native integration to enable a hand-off from bot to live chat</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endParaRPr kumimoji="0" lang="en-US" sz="1961"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rPr>
              <a:t>Hand-off to generic live-chat provider</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65"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Extend hand-off capability to other providers</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endParaRPr kumimoji="0" lang="en-US" sz="1765"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B03A4432-8F17-42AD-9C69-89743D4BCEB0}"/>
              </a:ext>
            </a:extLst>
          </p:cNvPr>
          <p:cNvPicPr>
            <a:picLocks noChangeAspect="1"/>
          </p:cNvPicPr>
          <p:nvPr/>
        </p:nvPicPr>
        <p:blipFill>
          <a:blip r:embed="rId3"/>
          <a:stretch>
            <a:fillRect/>
          </a:stretch>
        </p:blipFill>
        <p:spPr>
          <a:xfrm>
            <a:off x="5547587" y="1482078"/>
            <a:ext cx="6382761" cy="3591367"/>
          </a:xfrm>
          <a:prstGeom prst="rect">
            <a:avLst/>
          </a:prstGeom>
        </p:spPr>
      </p:pic>
    </p:spTree>
    <p:extLst>
      <p:ext uri="{BB962C8B-B14F-4D97-AF65-F5344CB8AC3E}">
        <p14:creationId xmlns:p14="http://schemas.microsoft.com/office/powerpoint/2010/main" val="115147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C11B7-1777-4DF1-BC01-DA2C8E4689FA}"/>
              </a:ext>
            </a:extLst>
          </p:cNvPr>
          <p:cNvSpPr>
            <a:spLocks noGrp="1"/>
          </p:cNvSpPr>
          <p:nvPr>
            <p:ph type="title" idx="4294967295"/>
          </p:nvPr>
        </p:nvSpPr>
        <p:spPr>
          <a:xfrm>
            <a:off x="698090" y="457200"/>
            <a:ext cx="11493910" cy="554038"/>
          </a:xfrm>
        </p:spPr>
        <p:txBody>
          <a:bodyPr/>
          <a:lstStyle/>
          <a:p>
            <a:r>
              <a:rPr lang="en-US" dirty="0"/>
              <a:t>Personalize your customer experience</a:t>
            </a:r>
          </a:p>
        </p:txBody>
      </p:sp>
      <p:sp>
        <p:nvSpPr>
          <p:cNvPr id="4" name="Text Placeholder 3">
            <a:extLst>
              <a:ext uri="{FF2B5EF4-FFF2-40B4-BE49-F238E27FC236}">
                <a16:creationId xmlns:a16="http://schemas.microsoft.com/office/drawing/2014/main" id="{77739783-3085-408B-B2ED-FD58C558B6B4}"/>
              </a:ext>
            </a:extLst>
          </p:cNvPr>
          <p:cNvSpPr>
            <a:spLocks noGrp="1"/>
          </p:cNvSpPr>
          <p:nvPr>
            <p:ph sz="quarter" idx="4294967295"/>
          </p:nvPr>
        </p:nvSpPr>
        <p:spPr>
          <a:xfrm>
            <a:off x="698090" y="1435100"/>
            <a:ext cx="10320748" cy="3827463"/>
          </a:xfrm>
        </p:spPr>
        <p:txBody>
          <a:bodyPr vert="horz" wrap="square" lIns="0" tIns="0" rIns="0" bIns="0" rtlCol="0" anchor="t">
            <a:spAutoFit/>
          </a:bodyPr>
          <a:lstStyle/>
          <a:p>
            <a:pPr>
              <a:buFont typeface="Wingdings" panose="05000000000000000000" pitchFamily="2" charset="2"/>
              <a:buChar char="§"/>
            </a:pPr>
            <a:r>
              <a:rPr lang="en-US" sz="2750" dirty="0">
                <a:ea typeface="+mn-lt"/>
                <a:cs typeface="+mn-lt"/>
              </a:rPr>
              <a:t>Learning 1: Extend your virtual agent with extended Power Automate capabilities</a:t>
            </a:r>
          </a:p>
          <a:p>
            <a:endParaRPr lang="en-US" dirty="0"/>
          </a:p>
          <a:p>
            <a:pPr>
              <a:buFont typeface="Wingdings" panose="05000000000000000000" pitchFamily="2" charset="2"/>
              <a:buChar char="§"/>
            </a:pPr>
            <a:r>
              <a:rPr lang="en-US" sz="2750" dirty="0">
                <a:ea typeface="+mn-lt"/>
                <a:cs typeface="+mn-lt"/>
              </a:rPr>
              <a:t>Learning 2: Personalize your customer experience with feature such as customer authentication</a:t>
            </a:r>
          </a:p>
          <a:p>
            <a:endParaRPr lang="en-US" sz="2750" dirty="0">
              <a:ea typeface="+mn-lt"/>
              <a:cs typeface="+mn-lt"/>
            </a:endParaRPr>
          </a:p>
          <a:p>
            <a:pPr marL="0" indent="0">
              <a:buNone/>
            </a:pPr>
            <a:endParaRPr lang="en-US" sz="2750" dirty="0">
              <a:ea typeface="+mn-lt"/>
              <a:cs typeface="+mn-lt"/>
            </a:endParaRPr>
          </a:p>
          <a:p>
            <a:endParaRPr lang="en-US" dirty="0"/>
          </a:p>
        </p:txBody>
      </p:sp>
    </p:spTree>
    <p:extLst>
      <p:ext uri="{BB962C8B-B14F-4D97-AF65-F5344CB8AC3E}">
        <p14:creationId xmlns:p14="http://schemas.microsoft.com/office/powerpoint/2010/main" val="10470059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D0ED3-5BCB-4072-B255-B6CAD564E665}"/>
              </a:ext>
            </a:extLst>
          </p:cNvPr>
          <p:cNvSpPr>
            <a:spLocks noGrp="1"/>
          </p:cNvSpPr>
          <p:nvPr>
            <p:ph type="title" idx="4294967295"/>
          </p:nvPr>
        </p:nvSpPr>
        <p:spPr>
          <a:xfrm>
            <a:off x="526744" y="457200"/>
            <a:ext cx="11665256" cy="554038"/>
          </a:xfrm>
        </p:spPr>
        <p:txBody>
          <a:bodyPr/>
          <a:lstStyle/>
          <a:p>
            <a:r>
              <a:rPr lang="en-US" dirty="0"/>
              <a:t>Built on Power Platform &amp; Azure Bot Service</a:t>
            </a:r>
          </a:p>
        </p:txBody>
      </p:sp>
      <p:grpSp>
        <p:nvGrpSpPr>
          <p:cNvPr id="20" name="Group 19">
            <a:extLst>
              <a:ext uri="{FF2B5EF4-FFF2-40B4-BE49-F238E27FC236}">
                <a16:creationId xmlns:a16="http://schemas.microsoft.com/office/drawing/2014/main" id="{166B6795-7A45-4E16-8F61-C30182B5FA89}"/>
              </a:ext>
            </a:extLst>
          </p:cNvPr>
          <p:cNvGrpSpPr/>
          <p:nvPr/>
        </p:nvGrpSpPr>
        <p:grpSpPr>
          <a:xfrm>
            <a:off x="13716847" y="1441610"/>
            <a:ext cx="6299230" cy="3449713"/>
            <a:chOff x="578195" y="1240980"/>
            <a:chExt cx="6299230" cy="3449713"/>
          </a:xfrm>
          <a:solidFill>
            <a:srgbClr val="0B556A"/>
          </a:solidFill>
        </p:grpSpPr>
        <p:sp>
          <p:nvSpPr>
            <p:cNvPr id="21" name="TextBox 20">
              <a:extLst>
                <a:ext uri="{FF2B5EF4-FFF2-40B4-BE49-F238E27FC236}">
                  <a16:creationId xmlns:a16="http://schemas.microsoft.com/office/drawing/2014/main" id="{418941D6-3A5C-4845-BB5F-F23EC31B060E}"/>
                </a:ext>
              </a:extLst>
            </p:cNvPr>
            <p:cNvSpPr txBox="1"/>
            <p:nvPr/>
          </p:nvSpPr>
          <p:spPr>
            <a:xfrm>
              <a:off x="4316308" y="4161383"/>
              <a:ext cx="2477105" cy="307777"/>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Accent:</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Icon, Sparingly used</a:t>
              </a:r>
              <a:endParaRPr kumimoji="0" lang="en-US" sz="14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2" name="TextBox 21">
              <a:extLst>
                <a:ext uri="{FF2B5EF4-FFF2-40B4-BE49-F238E27FC236}">
                  <a16:creationId xmlns:a16="http://schemas.microsoft.com/office/drawing/2014/main" id="{6BCD98AF-7476-494E-A1D3-DA246E8AEB10}"/>
                </a:ext>
              </a:extLst>
            </p:cNvPr>
            <p:cNvSpPr txBox="1"/>
            <p:nvPr/>
          </p:nvSpPr>
          <p:spPr>
            <a:xfrm>
              <a:off x="4316309" y="3486665"/>
              <a:ext cx="2561116" cy="307777"/>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Accent: </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Icon</a:t>
              </a:r>
              <a:r>
                <a:rPr kumimoji="0" lang="en-US" sz="14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Sparingly used</a:t>
              </a:r>
              <a:endParaRPr kumimoji="0" lang="en-US" sz="14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3" name="TextBox 22">
              <a:extLst>
                <a:ext uri="{FF2B5EF4-FFF2-40B4-BE49-F238E27FC236}">
                  <a16:creationId xmlns:a16="http://schemas.microsoft.com/office/drawing/2014/main" id="{B5762C5D-6063-4D20-9686-B16FC7FE0135}"/>
                </a:ext>
              </a:extLst>
            </p:cNvPr>
            <p:cNvSpPr txBox="1"/>
            <p:nvPr/>
          </p:nvSpPr>
          <p:spPr>
            <a:xfrm>
              <a:off x="4316307" y="1462511"/>
              <a:ext cx="2561116" cy="307777"/>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Primary: </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Header, button links</a:t>
              </a:r>
            </a:p>
          </p:txBody>
        </p:sp>
        <p:sp>
          <p:nvSpPr>
            <p:cNvPr id="24" name="TextBox 23">
              <a:extLst>
                <a:ext uri="{FF2B5EF4-FFF2-40B4-BE49-F238E27FC236}">
                  <a16:creationId xmlns:a16="http://schemas.microsoft.com/office/drawing/2014/main" id="{FD6207B4-3282-4CB6-BCCF-D426DD9C2F3D}"/>
                </a:ext>
              </a:extLst>
            </p:cNvPr>
            <p:cNvSpPr txBox="1"/>
            <p:nvPr/>
          </p:nvSpPr>
          <p:spPr>
            <a:xfrm>
              <a:off x="4316307" y="2137229"/>
              <a:ext cx="2317675" cy="307777"/>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Secondary</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Text hyperlinks</a:t>
              </a:r>
            </a:p>
          </p:txBody>
        </p:sp>
        <p:sp>
          <p:nvSpPr>
            <p:cNvPr id="25" name="TextBox 24">
              <a:extLst>
                <a:ext uri="{FF2B5EF4-FFF2-40B4-BE49-F238E27FC236}">
                  <a16:creationId xmlns:a16="http://schemas.microsoft.com/office/drawing/2014/main" id="{7CB426F9-1B91-408E-9842-6718ADB99A85}"/>
                </a:ext>
              </a:extLst>
            </p:cNvPr>
            <p:cNvSpPr txBox="1"/>
            <p:nvPr/>
          </p:nvSpPr>
          <p:spPr>
            <a:xfrm>
              <a:off x="4316308" y="2811947"/>
              <a:ext cx="2317675" cy="307777"/>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Tertiary</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Icon, UI details</a:t>
              </a:r>
            </a:p>
          </p:txBody>
        </p:sp>
        <p:pic>
          <p:nvPicPr>
            <p:cNvPr id="26" name="Picture 25" descr="A screenshot of a cell phone&#10;&#10;Description automatically generated">
              <a:extLst>
                <a:ext uri="{FF2B5EF4-FFF2-40B4-BE49-F238E27FC236}">
                  <a16:creationId xmlns:a16="http://schemas.microsoft.com/office/drawing/2014/main" id="{C2BF7DA5-D77A-41B0-870E-02812EC3CEAB}"/>
                </a:ext>
              </a:extLst>
            </p:cNvPr>
            <p:cNvPicPr>
              <a:picLocks noChangeAspect="1"/>
            </p:cNvPicPr>
            <p:nvPr/>
          </p:nvPicPr>
          <p:blipFill>
            <a:blip r:embed="rId3"/>
            <a:stretch>
              <a:fillRect/>
            </a:stretch>
          </p:blipFill>
          <p:spPr>
            <a:xfrm>
              <a:off x="578195" y="1240980"/>
              <a:ext cx="3460135" cy="3449713"/>
            </a:xfrm>
            <a:prstGeom prst="rect">
              <a:avLst/>
            </a:prstGeom>
            <a:grpFill/>
          </p:spPr>
        </p:pic>
      </p:grpSp>
      <p:graphicFrame>
        <p:nvGraphicFramePr>
          <p:cNvPr id="3" name="Diagram 2">
            <a:extLst>
              <a:ext uri="{FF2B5EF4-FFF2-40B4-BE49-F238E27FC236}">
                <a16:creationId xmlns:a16="http://schemas.microsoft.com/office/drawing/2014/main" id="{486A3C97-F2E3-4408-94D6-C6050D3542B8}"/>
              </a:ext>
            </a:extLst>
          </p:cNvPr>
          <p:cNvGraphicFramePr/>
          <p:nvPr/>
        </p:nvGraphicFramePr>
        <p:xfrm>
          <a:off x="196765" y="1207205"/>
          <a:ext cx="672265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9" name="Picture 28" descr="A picture containing drawing&#10;&#10;Description automatically generated">
            <a:extLst>
              <a:ext uri="{FF2B5EF4-FFF2-40B4-BE49-F238E27FC236}">
                <a16:creationId xmlns:a16="http://schemas.microsoft.com/office/drawing/2014/main" id="{EA6B2DB2-D9BA-42A0-9EC3-D136A2C062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42886" y="1663141"/>
            <a:ext cx="389777" cy="389777"/>
          </a:xfrm>
          <a:prstGeom prst="rect">
            <a:avLst/>
          </a:prstGeom>
          <a:effectLst>
            <a:glow rad="139700">
              <a:schemeClr val="accent4">
                <a:satMod val="175000"/>
                <a:alpha val="40000"/>
              </a:schemeClr>
            </a:glow>
          </a:effectLst>
        </p:spPr>
      </p:pic>
      <p:grpSp>
        <p:nvGrpSpPr>
          <p:cNvPr id="30" name="Group 29">
            <a:extLst>
              <a:ext uri="{FF2B5EF4-FFF2-40B4-BE49-F238E27FC236}">
                <a16:creationId xmlns:a16="http://schemas.microsoft.com/office/drawing/2014/main" id="{EE5657F6-D781-4854-99ED-6882DD3E8E3C}"/>
              </a:ext>
            </a:extLst>
          </p:cNvPr>
          <p:cNvGrpSpPr>
            <a:grpSpLocks noChangeAspect="1"/>
          </p:cNvGrpSpPr>
          <p:nvPr/>
        </p:nvGrpSpPr>
        <p:grpSpPr>
          <a:xfrm>
            <a:off x="2682105" y="2671713"/>
            <a:ext cx="365760" cy="365760"/>
            <a:chOff x="5216175" y="2901971"/>
            <a:chExt cx="1715723" cy="1715723"/>
          </a:xfrm>
          <a:effectLst/>
        </p:grpSpPr>
        <p:sp>
          <p:nvSpPr>
            <p:cNvPr id="31" name="Oval 30">
              <a:extLst>
                <a:ext uri="{FF2B5EF4-FFF2-40B4-BE49-F238E27FC236}">
                  <a16:creationId xmlns:a16="http://schemas.microsoft.com/office/drawing/2014/main" id="{03C80EDA-9127-4B70-92EA-85CA7B180F4F}"/>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2" name="Group 4">
              <a:extLst>
                <a:ext uri="{FF2B5EF4-FFF2-40B4-BE49-F238E27FC236}">
                  <a16:creationId xmlns:a16="http://schemas.microsoft.com/office/drawing/2014/main" id="{045F51ED-4912-4F09-87A3-D5FC148A1613}"/>
                </a:ext>
              </a:extLst>
            </p:cNvPr>
            <p:cNvGrpSpPr>
              <a:grpSpLocks noChangeAspect="1"/>
            </p:cNvGrpSpPr>
            <p:nvPr/>
          </p:nvGrpSpPr>
          <p:grpSpPr bwMode="auto">
            <a:xfrm>
              <a:off x="5681957" y="3458106"/>
              <a:ext cx="784088" cy="603380"/>
              <a:chOff x="2880" y="2176"/>
              <a:chExt cx="256" cy="197"/>
            </a:xfrm>
            <a:solidFill>
              <a:srgbClr val="D2D2D2"/>
            </a:solidFill>
          </p:grpSpPr>
          <p:sp>
            <p:nvSpPr>
              <p:cNvPr id="33" name="Freeform 5">
                <a:extLst>
                  <a:ext uri="{FF2B5EF4-FFF2-40B4-BE49-F238E27FC236}">
                    <a16:creationId xmlns:a16="http://schemas.microsoft.com/office/drawing/2014/main" id="{0E643F2C-252C-4D22-B07E-BF560884B02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4" name="Freeform 6">
                <a:extLst>
                  <a:ext uri="{FF2B5EF4-FFF2-40B4-BE49-F238E27FC236}">
                    <a16:creationId xmlns:a16="http://schemas.microsoft.com/office/drawing/2014/main" id="{4E303006-19E5-4E7E-A7D2-82433A8DE451}"/>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 name="Freeform 7">
                <a:extLst>
                  <a:ext uri="{FF2B5EF4-FFF2-40B4-BE49-F238E27FC236}">
                    <a16:creationId xmlns:a16="http://schemas.microsoft.com/office/drawing/2014/main" id="{88CA8BA3-591C-4DFC-A3EB-52D289BB9545}"/>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 name="Freeform 8">
                <a:extLst>
                  <a:ext uri="{FF2B5EF4-FFF2-40B4-BE49-F238E27FC236}">
                    <a16:creationId xmlns:a16="http://schemas.microsoft.com/office/drawing/2014/main" id="{FB3BB96E-C79C-4143-AAAA-056680A384B1}"/>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 name="Freeform 9">
                <a:extLst>
                  <a:ext uri="{FF2B5EF4-FFF2-40B4-BE49-F238E27FC236}">
                    <a16:creationId xmlns:a16="http://schemas.microsoft.com/office/drawing/2014/main" id="{8EF86987-CC42-47A6-9359-7B0863BD5EF6}"/>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50FACE68-DF61-4D16-A79C-B60736E8D35B}"/>
              </a:ext>
            </a:extLst>
          </p:cNvPr>
          <p:cNvGrpSpPr/>
          <p:nvPr/>
        </p:nvGrpSpPr>
        <p:grpSpPr>
          <a:xfrm>
            <a:off x="4052910" y="2669207"/>
            <a:ext cx="365760" cy="365760"/>
            <a:chOff x="3652520" y="2333616"/>
            <a:chExt cx="1051560" cy="1051560"/>
          </a:xfrm>
          <a:effectLst/>
        </p:grpSpPr>
        <p:sp>
          <p:nvSpPr>
            <p:cNvPr id="39" name="Oval 38">
              <a:extLst>
                <a:ext uri="{FF2B5EF4-FFF2-40B4-BE49-F238E27FC236}">
                  <a16:creationId xmlns:a16="http://schemas.microsoft.com/office/drawing/2014/main" id="{FCD1AF3D-A324-46BC-A966-D214FE80276E}"/>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40" name="Group 12">
              <a:extLst>
                <a:ext uri="{FF2B5EF4-FFF2-40B4-BE49-F238E27FC236}">
                  <a16:creationId xmlns:a16="http://schemas.microsoft.com/office/drawing/2014/main" id="{E3E5FE87-4E94-4824-8024-7F081CB8F19B}"/>
                </a:ext>
              </a:extLst>
            </p:cNvPr>
            <p:cNvGrpSpPr>
              <a:grpSpLocks noChangeAspect="1"/>
            </p:cNvGrpSpPr>
            <p:nvPr/>
          </p:nvGrpSpPr>
          <p:grpSpPr bwMode="auto">
            <a:xfrm>
              <a:off x="3936139" y="2675429"/>
              <a:ext cx="484321" cy="367935"/>
              <a:chOff x="4543" y="2176"/>
              <a:chExt cx="258" cy="196"/>
            </a:xfrm>
            <a:solidFill>
              <a:schemeClr val="bg1"/>
            </a:solidFill>
          </p:grpSpPr>
          <p:sp>
            <p:nvSpPr>
              <p:cNvPr id="42" name="Freeform 13">
                <a:extLst>
                  <a:ext uri="{FF2B5EF4-FFF2-40B4-BE49-F238E27FC236}">
                    <a16:creationId xmlns:a16="http://schemas.microsoft.com/office/drawing/2014/main" id="{035585EC-8B09-4917-9425-1BD149FB2173}"/>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43" name="Freeform 14">
                <a:extLst>
                  <a:ext uri="{FF2B5EF4-FFF2-40B4-BE49-F238E27FC236}">
                    <a16:creationId xmlns:a16="http://schemas.microsoft.com/office/drawing/2014/main" id="{ADC12967-DF72-42ED-B581-8C53950FB70E}"/>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44" name="Freeform 15">
                <a:extLst>
                  <a:ext uri="{FF2B5EF4-FFF2-40B4-BE49-F238E27FC236}">
                    <a16:creationId xmlns:a16="http://schemas.microsoft.com/office/drawing/2014/main" id="{4A35B24D-97D3-4524-B2A4-97325BCCCFC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45" name="Freeform 16">
                <a:extLst>
                  <a:ext uri="{FF2B5EF4-FFF2-40B4-BE49-F238E27FC236}">
                    <a16:creationId xmlns:a16="http://schemas.microsoft.com/office/drawing/2014/main" id="{9C1E9857-EDC3-4F20-ADB9-2461C82BCEF1}"/>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46" name="Freeform 17">
                <a:extLst>
                  <a:ext uri="{FF2B5EF4-FFF2-40B4-BE49-F238E27FC236}">
                    <a16:creationId xmlns:a16="http://schemas.microsoft.com/office/drawing/2014/main" id="{6CEDECF3-2556-44DF-9347-0885BC20BC50}"/>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grpSp>
      <p:grpSp>
        <p:nvGrpSpPr>
          <p:cNvPr id="48" name="Group 47">
            <a:extLst>
              <a:ext uri="{FF2B5EF4-FFF2-40B4-BE49-F238E27FC236}">
                <a16:creationId xmlns:a16="http://schemas.microsoft.com/office/drawing/2014/main" id="{79FF103C-99E0-465A-94CC-0676A55EDBC5}"/>
              </a:ext>
            </a:extLst>
          </p:cNvPr>
          <p:cNvGrpSpPr/>
          <p:nvPr/>
        </p:nvGrpSpPr>
        <p:grpSpPr>
          <a:xfrm>
            <a:off x="3369734" y="2669207"/>
            <a:ext cx="365760" cy="365760"/>
            <a:chOff x="4726930" y="4471472"/>
            <a:chExt cx="703088" cy="703088"/>
          </a:xfrm>
          <a:effectLst>
            <a:outerShdw blurRad="177800" dist="177800" dir="5400000" algn="t" rotWithShape="0">
              <a:prstClr val="black">
                <a:alpha val="10000"/>
              </a:prstClr>
            </a:outerShdw>
          </a:effectLst>
        </p:grpSpPr>
        <p:sp>
          <p:nvSpPr>
            <p:cNvPr id="50" name="Oval 49">
              <a:extLst>
                <a:ext uri="{FF2B5EF4-FFF2-40B4-BE49-F238E27FC236}">
                  <a16:creationId xmlns:a16="http://schemas.microsoft.com/office/drawing/2014/main" id="{1E90BBE2-D331-45D6-A27D-630FFC7FD2E3}"/>
                </a:ext>
              </a:extLst>
            </p:cNvPr>
            <p:cNvSpPr/>
            <p:nvPr/>
          </p:nvSpPr>
          <p:spPr bwMode="auto">
            <a:xfrm>
              <a:off x="4726930" y="4471472"/>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51" name="Group 50">
              <a:extLst>
                <a:ext uri="{FF2B5EF4-FFF2-40B4-BE49-F238E27FC236}">
                  <a16:creationId xmlns:a16="http://schemas.microsoft.com/office/drawing/2014/main" id="{1C04D096-C3BA-4BA1-93FB-FEEB77049F86}"/>
                </a:ext>
              </a:extLst>
            </p:cNvPr>
            <p:cNvGrpSpPr/>
            <p:nvPr/>
          </p:nvGrpSpPr>
          <p:grpSpPr>
            <a:xfrm>
              <a:off x="4902990" y="4689695"/>
              <a:ext cx="350968" cy="266644"/>
              <a:chOff x="-1146792" y="678443"/>
              <a:chExt cx="1017587" cy="773113"/>
            </a:xfrm>
            <a:solidFill>
              <a:srgbClr val="D2D2D2"/>
            </a:solidFill>
          </p:grpSpPr>
          <p:sp>
            <p:nvSpPr>
              <p:cNvPr id="52" name="Freeform 5">
                <a:extLst>
                  <a:ext uri="{FF2B5EF4-FFF2-40B4-BE49-F238E27FC236}">
                    <a16:creationId xmlns:a16="http://schemas.microsoft.com/office/drawing/2014/main" id="{0E7E74A9-6791-4758-BB01-57D0371D69AC}"/>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53" name="Freeform 6">
                <a:extLst>
                  <a:ext uri="{FF2B5EF4-FFF2-40B4-BE49-F238E27FC236}">
                    <a16:creationId xmlns:a16="http://schemas.microsoft.com/office/drawing/2014/main" id="{96A48771-43C6-44EB-9887-515E4E1F3258}"/>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pic>
        <p:nvPicPr>
          <p:cNvPr id="9" name="Picture 8" descr="A picture containing group, food&#10;&#10;Description automatically generated">
            <a:extLst>
              <a:ext uri="{FF2B5EF4-FFF2-40B4-BE49-F238E27FC236}">
                <a16:creationId xmlns:a16="http://schemas.microsoft.com/office/drawing/2014/main" id="{CC43C590-6332-4842-9514-46B7227C7D10}"/>
              </a:ext>
            </a:extLst>
          </p:cNvPr>
          <p:cNvPicPr>
            <a:picLocks noChangeAspect="1"/>
          </p:cNvPicPr>
          <p:nvPr/>
        </p:nvPicPr>
        <p:blipFill>
          <a:blip r:embed="rId10"/>
          <a:stretch>
            <a:fillRect/>
          </a:stretch>
        </p:blipFill>
        <p:spPr>
          <a:xfrm>
            <a:off x="7815739" y="1001160"/>
            <a:ext cx="3849517" cy="4091842"/>
          </a:xfrm>
          <a:prstGeom prst="rect">
            <a:avLst/>
          </a:prstGeom>
        </p:spPr>
      </p:pic>
      <p:cxnSp>
        <p:nvCxnSpPr>
          <p:cNvPr id="11" name="Connector: Elbow 10">
            <a:extLst>
              <a:ext uri="{FF2B5EF4-FFF2-40B4-BE49-F238E27FC236}">
                <a16:creationId xmlns:a16="http://schemas.microsoft.com/office/drawing/2014/main" id="{5FBA2004-CD23-4AA3-B6C4-CC5059FA6A06}"/>
              </a:ext>
            </a:extLst>
          </p:cNvPr>
          <p:cNvCxnSpPr>
            <a:cxnSpLocks/>
          </p:cNvCxnSpPr>
          <p:nvPr/>
        </p:nvCxnSpPr>
        <p:spPr>
          <a:xfrm flipV="1">
            <a:off x="4865427" y="2197289"/>
            <a:ext cx="2654489" cy="876245"/>
          </a:xfrm>
          <a:prstGeom prst="bentConnector3">
            <a:avLst>
              <a:gd name="adj1" fmla="val 70939"/>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B9EF9C37-D757-4AAE-A8C0-DED25911D323}"/>
              </a:ext>
            </a:extLst>
          </p:cNvPr>
          <p:cNvCxnSpPr>
            <a:cxnSpLocks/>
          </p:cNvCxnSpPr>
          <p:nvPr/>
        </p:nvCxnSpPr>
        <p:spPr>
          <a:xfrm>
            <a:off x="5667743" y="4548257"/>
            <a:ext cx="1785214" cy="1230990"/>
          </a:xfrm>
          <a:prstGeom prst="bentConnector3">
            <a:avLst>
              <a:gd name="adj1" fmla="val 6004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5B8ECFC-18BB-44B5-8223-9D400AC21C1C}"/>
              </a:ext>
            </a:extLst>
          </p:cNvPr>
          <p:cNvCxnSpPr>
            <a:cxnSpLocks/>
          </p:cNvCxnSpPr>
          <p:nvPr/>
        </p:nvCxnSpPr>
        <p:spPr>
          <a:xfrm flipV="1">
            <a:off x="6919415" y="6096000"/>
            <a:ext cx="3903973" cy="529872"/>
          </a:xfrm>
          <a:prstGeom prst="bentConnector3">
            <a:avLst>
              <a:gd name="adj1" fmla="val 100519"/>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5" name="Picture 54" descr="A picture containing device, clock&#10;&#10;Description automatically generated">
            <a:extLst>
              <a:ext uri="{FF2B5EF4-FFF2-40B4-BE49-F238E27FC236}">
                <a16:creationId xmlns:a16="http://schemas.microsoft.com/office/drawing/2014/main" id="{02D2F396-31F3-4802-99CE-AB02D750D8C8}"/>
              </a:ext>
            </a:extLst>
          </p:cNvPr>
          <p:cNvPicPr>
            <a:picLocks noChangeAspect="1"/>
          </p:cNvPicPr>
          <p:nvPr/>
        </p:nvPicPr>
        <p:blipFill>
          <a:blip r:embed="rId11"/>
          <a:stretch>
            <a:fillRect/>
          </a:stretch>
        </p:blipFill>
        <p:spPr>
          <a:xfrm>
            <a:off x="7596094" y="5375454"/>
            <a:ext cx="2019013" cy="1097838"/>
          </a:xfrm>
          <a:prstGeom prst="rect">
            <a:avLst/>
          </a:prstGeom>
        </p:spPr>
      </p:pic>
      <p:pic>
        <p:nvPicPr>
          <p:cNvPr id="60" name="Picture 59" descr="A close up of a map&#10;&#10;Description automatically generated">
            <a:extLst>
              <a:ext uri="{FF2B5EF4-FFF2-40B4-BE49-F238E27FC236}">
                <a16:creationId xmlns:a16="http://schemas.microsoft.com/office/drawing/2014/main" id="{D66942FD-2109-4BA3-9C5B-96253BB8771B}"/>
              </a:ext>
            </a:extLst>
          </p:cNvPr>
          <p:cNvPicPr>
            <a:picLocks noChangeAspect="1"/>
          </p:cNvPicPr>
          <p:nvPr/>
        </p:nvPicPr>
        <p:blipFill>
          <a:blip r:embed="rId12"/>
          <a:stretch>
            <a:fillRect/>
          </a:stretch>
        </p:blipFill>
        <p:spPr>
          <a:xfrm>
            <a:off x="9914850" y="5420751"/>
            <a:ext cx="1918573" cy="10764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1223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455996" y="457200"/>
            <a:ext cx="11736004" cy="554038"/>
          </a:xfrm>
        </p:spPr>
        <p:txBody>
          <a:bodyPr/>
          <a:lstStyle/>
          <a:p>
            <a:pPr lvl="0"/>
            <a:r>
              <a:rPr lang="en-US" dirty="0"/>
              <a:t>Extend your bot capabilities with Azure Bot Service</a:t>
            </a:r>
          </a:p>
        </p:txBody>
      </p:sp>
      <p:sp>
        <p:nvSpPr>
          <p:cNvPr id="5" name="Text Placeholder 1">
            <a:extLst>
              <a:ext uri="{FF2B5EF4-FFF2-40B4-BE49-F238E27FC236}">
                <a16:creationId xmlns:a16="http://schemas.microsoft.com/office/drawing/2014/main" id="{9E9B3B55-E2DB-4060-B9B6-CC43FAD2DDCD}"/>
              </a:ext>
            </a:extLst>
          </p:cNvPr>
          <p:cNvSpPr txBox="1">
            <a:spLocks/>
          </p:cNvSpPr>
          <p:nvPr/>
        </p:nvSpPr>
        <p:spPr>
          <a:xfrm>
            <a:off x="455995" y="1482079"/>
            <a:ext cx="4561308" cy="25817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61"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Microsoft Bot Framework Skills Support</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Skills are reusable conversational dialogs that can be used to author scenarios using complex capabilities. Bot authors can convert any existing bot into a Skill and seamlessly trigger actions embedded in it through our no-code designer.</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3" name="Picture 2" descr="A screenshot of a social media post&#10;&#10;Description automatically generated">
            <a:extLst>
              <a:ext uri="{FF2B5EF4-FFF2-40B4-BE49-F238E27FC236}">
                <a16:creationId xmlns:a16="http://schemas.microsoft.com/office/drawing/2014/main" id="{3B77C22D-0D39-4039-8338-12023AF54D23}"/>
              </a:ext>
            </a:extLst>
          </p:cNvPr>
          <p:cNvPicPr>
            <a:picLocks noChangeAspect="1"/>
          </p:cNvPicPr>
          <p:nvPr/>
        </p:nvPicPr>
        <p:blipFill>
          <a:blip r:embed="rId3"/>
          <a:stretch>
            <a:fillRect/>
          </a:stretch>
        </p:blipFill>
        <p:spPr>
          <a:xfrm>
            <a:off x="5338834" y="1311675"/>
            <a:ext cx="6853167" cy="4007199"/>
          </a:xfrm>
          <a:prstGeom prst="rect">
            <a:avLst/>
          </a:prstGeom>
        </p:spPr>
      </p:pic>
      <p:sp>
        <p:nvSpPr>
          <p:cNvPr id="6" name="Rectangle 5">
            <a:extLst>
              <a:ext uri="{FF2B5EF4-FFF2-40B4-BE49-F238E27FC236}">
                <a16:creationId xmlns:a16="http://schemas.microsoft.com/office/drawing/2014/main" id="{EA2E8FEE-2D4F-42D9-9868-25D59013F30C}"/>
              </a:ext>
            </a:extLst>
          </p:cNvPr>
          <p:cNvSpPr/>
          <p:nvPr/>
        </p:nvSpPr>
        <p:spPr>
          <a:xfrm>
            <a:off x="4008151" y="1311675"/>
            <a:ext cx="70679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30000" noProof="0" dirty="0">
                <a:ln>
                  <a:noFill/>
                </a:ln>
                <a:solidFill>
                  <a:srgbClr val="14848F"/>
                </a:solidFill>
                <a:effectLst/>
                <a:uLnTx/>
                <a:uFillTx/>
                <a:latin typeface="Segoe UI"/>
                <a:ea typeface="+mn-ea"/>
                <a:cs typeface="+mn-cs"/>
              </a:rPr>
              <a:t>preview</a:t>
            </a:r>
            <a:endParaRPr kumimoji="0" lang="en-US" sz="1800" b="0" i="0" u="none" strike="noStrike" kern="1200" cap="none" spc="0" normalizeH="0" baseline="0" noProof="0" dirty="0">
              <a:ln>
                <a:noFill/>
              </a:ln>
              <a:solidFill>
                <a:srgbClr val="14848F"/>
              </a:solidFill>
              <a:effectLst/>
              <a:uLnTx/>
              <a:uFillTx/>
              <a:latin typeface="Segoe UI"/>
              <a:ea typeface="+mn-ea"/>
              <a:cs typeface="+mn-cs"/>
            </a:endParaRPr>
          </a:p>
        </p:txBody>
      </p:sp>
    </p:spTree>
    <p:extLst>
      <p:ext uri="{BB962C8B-B14F-4D97-AF65-F5344CB8AC3E}">
        <p14:creationId xmlns:p14="http://schemas.microsoft.com/office/powerpoint/2010/main" val="185885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366000" cy="203132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7030A0"/>
                </a:solidFill>
                <a:effectLst/>
                <a:uLnTx/>
                <a:uFillTx/>
                <a:latin typeface="Segoe UI"/>
                <a:ea typeface="+mn-ea"/>
                <a:cs typeface="+mn-cs"/>
              </a:rPr>
              <a:t>Create and deploy a Power Virtual Agents bot</a:t>
            </a:r>
            <a:endParaRPr kumimoji="0" lang="en-US" sz="36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1180716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a:extLst>
              <a:ext uri="{FF2B5EF4-FFF2-40B4-BE49-F238E27FC236}">
                <a16:creationId xmlns:a16="http://schemas.microsoft.com/office/drawing/2014/main" id="{5C8F0FE6-A753-4F14-90EE-215525D990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78654" y="2224722"/>
            <a:ext cx="2286340" cy="326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p:nvPr/>
        </p:nvSpPr>
        <p:spPr>
          <a:xfrm>
            <a:off x="866" y="1147"/>
            <a:ext cx="7789956" cy="91427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defTabSz="914225">
              <a:defRPr/>
            </a:pPr>
            <a:endParaRPr>
              <a:solidFill>
                <a:prstClr val="black"/>
              </a:solidFill>
              <a:latin typeface="Calibri" panose="020F0502020204030204"/>
            </a:endParaRPr>
          </a:p>
        </p:txBody>
      </p:sp>
      <p:sp>
        <p:nvSpPr>
          <p:cNvPr id="6" name="object 6"/>
          <p:cNvSpPr txBox="1">
            <a:spLocks noGrp="1"/>
          </p:cNvSpPr>
          <p:nvPr>
            <p:ph type="title"/>
          </p:nvPr>
        </p:nvSpPr>
        <p:spPr>
          <a:xfrm>
            <a:off x="304733" y="147658"/>
            <a:ext cx="4721191" cy="640597"/>
          </a:xfrm>
          <a:prstGeom prst="rect">
            <a:avLst/>
          </a:prstGeom>
        </p:spPr>
        <p:txBody>
          <a:bodyPr vert="horz" wrap="square" lIns="0" tIns="12698" rIns="0" bIns="0" rtlCol="0" anchor="ctr">
            <a:spAutoFit/>
          </a:bodyPr>
          <a:lstStyle/>
          <a:p>
            <a:pPr marL="12698">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186950" y="939082"/>
            <a:ext cx="6689691" cy="456279"/>
          </a:xfrm>
          <a:prstGeom prst="rect">
            <a:avLst/>
          </a:prstGeom>
        </p:spPr>
        <p:txBody>
          <a:bodyPr wrap="square">
            <a:spAutoFit/>
          </a:bodyPr>
          <a:lstStyle/>
          <a:p>
            <a:pPr defTabSz="914225">
              <a:lnSpc>
                <a:spcPts val="3200"/>
              </a:lnSpc>
              <a:defRPr/>
            </a:pPr>
            <a:r>
              <a:rPr lang="en-US" sz="2132"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2" dirty="0">
              <a:solidFill>
                <a:srgbClr val="E7E6E6">
                  <a:lumMod val="50000"/>
                </a:srgb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282070" y="2594018"/>
            <a:ext cx="5396584" cy="2521114"/>
          </a:xfrm>
        </p:spPr>
        <p:txBody>
          <a:bodyPr>
            <a:normAutofit/>
          </a:bodyPr>
          <a:lstStyle/>
          <a:p>
            <a:pPr>
              <a:buFont typeface="Wingdings" panose="05000000000000000000" pitchFamily="2" charset="2"/>
              <a:buChar char="ü"/>
            </a:pPr>
            <a:r>
              <a:rPr lang="en-US" sz="2000" dirty="0">
                <a:solidFill>
                  <a:schemeClr val="tx1">
                    <a:lumMod val="65000"/>
                    <a:lumOff val="35000"/>
                  </a:schemeClr>
                </a:solidFill>
              </a:rPr>
              <a:t>18+ Years of experience</a:t>
            </a:r>
          </a:p>
          <a:p>
            <a:pPr>
              <a:buFont typeface="Wingdings" panose="05000000000000000000" pitchFamily="2" charset="2"/>
              <a:buChar char="ü"/>
            </a:pPr>
            <a:r>
              <a:rPr lang="en-US" sz="2000" dirty="0">
                <a:solidFill>
                  <a:schemeClr val="tx1">
                    <a:lumMod val="65000"/>
                    <a:lumOff val="35000"/>
                  </a:schemeClr>
                </a:solidFill>
              </a:rPr>
              <a:t>Power Platform, Microsoft Teams, and SPFx Specialist</a:t>
            </a:r>
          </a:p>
          <a:p>
            <a:pPr>
              <a:buFont typeface="Wingdings" panose="05000000000000000000" pitchFamily="2" charset="2"/>
              <a:buChar char="ü"/>
            </a:pPr>
            <a:r>
              <a:rPr lang="en-US" sz="2000" dirty="0">
                <a:solidFill>
                  <a:schemeClr val="tx1">
                    <a:lumMod val="65000"/>
                    <a:lumOff val="35000"/>
                  </a:schemeClr>
                </a:solidFill>
              </a:rPr>
              <a:t>International Speaker | Author | Trainer</a:t>
            </a:r>
          </a:p>
          <a:p>
            <a:pPr>
              <a:buFont typeface="Wingdings" panose="05000000000000000000" pitchFamily="2" charset="2"/>
              <a:buChar char="ü"/>
            </a:pPr>
            <a:r>
              <a:rPr lang="en-US" sz="2000" dirty="0">
                <a:solidFill>
                  <a:schemeClr val="tx1">
                    <a:lumMod val="65000"/>
                    <a:lumOff val="35000"/>
                  </a:schemeClr>
                </a:solidFill>
              </a:rPr>
              <a:t>SPS/M365 Bangalore Organizer </a:t>
            </a:r>
          </a:p>
          <a:p>
            <a:pPr>
              <a:buFont typeface="Wingdings" panose="05000000000000000000" pitchFamily="2" charset="2"/>
              <a:buChar char="ü"/>
            </a:pPr>
            <a:r>
              <a:rPr lang="en-US" sz="2000" dirty="0" err="1">
                <a:solidFill>
                  <a:schemeClr val="tx1">
                    <a:lumMod val="65000"/>
                    <a:lumOff val="35000"/>
                  </a:schemeClr>
                </a:solidFill>
              </a:rPr>
              <a:t>aOS</a:t>
            </a:r>
            <a:r>
              <a:rPr lang="en-US" sz="2000" dirty="0">
                <a:solidFill>
                  <a:schemeClr val="tx1">
                    <a:lumMod val="65000"/>
                    <a:lumOff val="35000"/>
                  </a:schemeClr>
                </a:solidFill>
              </a:rPr>
              <a:t>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7060" y="1140955"/>
            <a:ext cx="1758071" cy="1758071"/>
          </a:xfrm>
          <a:prstGeom prst="ellipse">
            <a:avLst/>
          </a:prstGeom>
          <a:noFill/>
          <a:ln>
            <a:solidFill>
              <a:srgbClr val="135051"/>
            </a:solidFill>
          </a:ln>
          <a:effectLst>
            <a:softEdge rad="0"/>
          </a:effectLst>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8638" y="5199907"/>
            <a:ext cx="1651671" cy="1654877"/>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729" y="5190544"/>
            <a:ext cx="1628764" cy="1624658"/>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796" y="5181091"/>
            <a:ext cx="1704447" cy="1651305"/>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326" y="5157754"/>
            <a:ext cx="1735325" cy="1674643"/>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6729" y="5208474"/>
            <a:ext cx="1603616" cy="1606729"/>
          </a:xfrm>
          <a:prstGeom prst="rect">
            <a:avLst/>
          </a:prstGeom>
          <a:ln>
            <a:noFill/>
          </a:ln>
        </p:spPr>
      </p:pic>
      <p:pic>
        <p:nvPicPr>
          <p:cNvPr id="28" name="Picture 27" descr="A close up of a sign&#10;&#10;Description automatically generated">
            <a:extLst>
              <a:ext uri="{FF2B5EF4-FFF2-40B4-BE49-F238E27FC236}">
                <a16:creationId xmlns:a16="http://schemas.microsoft.com/office/drawing/2014/main" id="{588B7BAF-AD95-4BF3-83C1-03F83964D248}"/>
              </a:ext>
            </a:extLst>
          </p:cNvPr>
          <p:cNvPicPr>
            <a:picLocks noChangeAspect="1"/>
          </p:cNvPicPr>
          <p:nvPr/>
        </p:nvPicPr>
        <p:blipFill>
          <a:blip r:embed="rId9"/>
          <a:stretch>
            <a:fillRect/>
          </a:stretch>
        </p:blipFill>
        <p:spPr>
          <a:xfrm>
            <a:off x="304731" y="1492678"/>
            <a:ext cx="1844271" cy="751600"/>
          </a:xfrm>
          <a:prstGeom prst="rect">
            <a:avLst/>
          </a:prstGeom>
        </p:spPr>
      </p:pic>
      <p:pic>
        <p:nvPicPr>
          <p:cNvPr id="29" name="Picture 28" descr="A close up of a sign&#10;&#10;Description automatically generated">
            <a:extLst>
              <a:ext uri="{FF2B5EF4-FFF2-40B4-BE49-F238E27FC236}">
                <a16:creationId xmlns:a16="http://schemas.microsoft.com/office/drawing/2014/main" id="{F70EA50C-C355-4B67-A2AF-4C83C6591AB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52836" y="1496960"/>
            <a:ext cx="751600" cy="751600"/>
          </a:xfrm>
          <a:prstGeom prst="rect">
            <a:avLst/>
          </a:prstGeom>
        </p:spPr>
      </p:pic>
      <p:pic>
        <p:nvPicPr>
          <p:cNvPr id="30" name="Picture 29">
            <a:extLst>
              <a:ext uri="{FF2B5EF4-FFF2-40B4-BE49-F238E27FC236}">
                <a16:creationId xmlns:a16="http://schemas.microsoft.com/office/drawing/2014/main" id="{A7CAF6EC-9A96-46D5-A032-501D36A4023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18133" y="1841953"/>
            <a:ext cx="1733304" cy="266662"/>
          </a:xfrm>
          <a:prstGeom prst="rect">
            <a:avLst/>
          </a:prstGeom>
        </p:spPr>
      </p:pic>
      <p:sp>
        <p:nvSpPr>
          <p:cNvPr id="32" name="Oval 46">
            <a:extLst>
              <a:ext uri="{FF2B5EF4-FFF2-40B4-BE49-F238E27FC236}">
                <a16:creationId xmlns:a16="http://schemas.microsoft.com/office/drawing/2014/main" id="{B1869503-859D-478F-8522-9758976A4EE2}"/>
              </a:ext>
            </a:extLst>
          </p:cNvPr>
          <p:cNvSpPr>
            <a:spLocks noChangeArrowheads="1"/>
          </p:cNvSpPr>
          <p:nvPr/>
        </p:nvSpPr>
        <p:spPr bwMode="auto">
          <a:xfrm>
            <a:off x="8067896" y="5210976"/>
            <a:ext cx="309982" cy="294465"/>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a:solidFill>
                <a:prstClr val="black"/>
              </a:solidFill>
              <a:latin typeface="Calibri" panose="020F0502020204030204"/>
            </a:endParaRPr>
          </a:p>
        </p:txBody>
      </p:sp>
      <p:sp>
        <p:nvSpPr>
          <p:cNvPr id="41" name="Freeform 47">
            <a:extLst>
              <a:ext uri="{FF2B5EF4-FFF2-40B4-BE49-F238E27FC236}">
                <a16:creationId xmlns:a16="http://schemas.microsoft.com/office/drawing/2014/main" id="{DC0A00D7-9232-4427-8A54-86BED07A7B21}"/>
              </a:ext>
            </a:extLst>
          </p:cNvPr>
          <p:cNvSpPr>
            <a:spLocks/>
          </p:cNvSpPr>
          <p:nvPr/>
        </p:nvSpPr>
        <p:spPr bwMode="auto">
          <a:xfrm>
            <a:off x="8145391" y="5278103"/>
            <a:ext cx="177461" cy="175574"/>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a:solidFill>
                <a:prstClr val="black"/>
              </a:solidFill>
              <a:latin typeface="Calibri" panose="020F0502020204030204"/>
            </a:endParaRPr>
          </a:p>
        </p:txBody>
      </p:sp>
      <p:pic>
        <p:nvPicPr>
          <p:cNvPr id="45" name="Picture 44" descr="A picture containing clipart&#10;&#10;Description generated with very high confidence">
            <a:extLst>
              <a:ext uri="{FF2B5EF4-FFF2-40B4-BE49-F238E27FC236}">
                <a16:creationId xmlns:a16="http://schemas.microsoft.com/office/drawing/2014/main" id="{F53049C6-DA3F-46C9-AC7C-39D50BD29A6F}"/>
              </a:ext>
            </a:extLst>
          </p:cNvPr>
          <p:cNvPicPr>
            <a:picLocks noChangeAspect="1"/>
          </p:cNvPicPr>
          <p:nvPr/>
        </p:nvPicPr>
        <p:blipFill>
          <a:blip r:embed="rId12"/>
          <a:stretch>
            <a:fillRect/>
          </a:stretch>
        </p:blipFill>
        <p:spPr>
          <a:xfrm>
            <a:off x="8058585" y="4712164"/>
            <a:ext cx="309982" cy="317185"/>
          </a:xfrm>
          <a:prstGeom prst="rect">
            <a:avLst/>
          </a:prstGeom>
        </p:spPr>
      </p:pic>
      <p:sp>
        <p:nvSpPr>
          <p:cNvPr id="48" name="Rectangle 47">
            <a:extLst>
              <a:ext uri="{FF2B5EF4-FFF2-40B4-BE49-F238E27FC236}">
                <a16:creationId xmlns:a16="http://schemas.microsoft.com/office/drawing/2014/main" id="{CDD75D50-CC3C-49C9-A0EC-A49B0B36B80A}"/>
              </a:ext>
            </a:extLst>
          </p:cNvPr>
          <p:cNvSpPr/>
          <p:nvPr/>
        </p:nvSpPr>
        <p:spPr>
          <a:xfrm>
            <a:off x="8452280" y="4705607"/>
            <a:ext cx="2753504" cy="343443"/>
          </a:xfrm>
          <a:prstGeom prst="rect">
            <a:avLst/>
          </a:prstGeom>
        </p:spPr>
        <p:txBody>
          <a:bodyPr wrap="square">
            <a:spAutoFit/>
          </a:bodyPr>
          <a:lstStyle/>
          <a:p>
            <a:pPr defTabSz="914225">
              <a:defRPr/>
            </a:pPr>
            <a:r>
              <a:rPr lang="en-GB" sz="1600" dirty="0">
                <a:solidFill>
                  <a:prstClr val="black"/>
                </a:solidFill>
                <a:latin typeface="Calibri" panose="020F0502020204030204"/>
                <a:hlinkClick r:id="rId13">
                  <a:extLst>
                    <a:ext uri="{A12FA001-AC4F-418D-AE19-62706E023703}">
                      <ahyp:hlinkClr xmlns:ahyp="http://schemas.microsoft.com/office/drawing/2018/hyperlinkcolor" val="tx"/>
                    </a:ext>
                  </a:extLst>
                </a:hlinkClick>
              </a:rPr>
              <a:t>in/jenkinsns </a:t>
            </a:r>
            <a:endParaRPr lang="en-US" sz="1600" dirty="0">
              <a:solidFill>
                <a:prstClr val="black"/>
              </a:solidFill>
              <a:latin typeface="Proxima Nova" panose="02000506030000020004"/>
            </a:endParaRPr>
          </a:p>
        </p:txBody>
      </p:sp>
      <p:pic>
        <p:nvPicPr>
          <p:cNvPr id="49" name="Picture 48" descr="A close up of a logo&#10;&#10;Description generated with very high confidence">
            <a:extLst>
              <a:ext uri="{FF2B5EF4-FFF2-40B4-BE49-F238E27FC236}">
                <a16:creationId xmlns:a16="http://schemas.microsoft.com/office/drawing/2014/main" id="{CC49AE77-86E5-4B2E-8B42-F28DC61BD16F}"/>
              </a:ext>
            </a:extLst>
          </p:cNvPr>
          <p:cNvPicPr>
            <a:picLocks noChangeAspect="1"/>
          </p:cNvPicPr>
          <p:nvPr/>
        </p:nvPicPr>
        <p:blipFill>
          <a:blip r:embed="rId14"/>
          <a:stretch>
            <a:fillRect/>
          </a:stretch>
        </p:blipFill>
        <p:spPr>
          <a:xfrm>
            <a:off x="8048707" y="4332023"/>
            <a:ext cx="314632" cy="233251"/>
          </a:xfrm>
          <a:prstGeom prst="rect">
            <a:avLst/>
          </a:prstGeom>
        </p:spPr>
      </p:pic>
      <p:sp>
        <p:nvSpPr>
          <p:cNvPr id="50" name="Rectangle 49">
            <a:extLst>
              <a:ext uri="{FF2B5EF4-FFF2-40B4-BE49-F238E27FC236}">
                <a16:creationId xmlns:a16="http://schemas.microsoft.com/office/drawing/2014/main" id="{4AD19E0C-1855-4880-82D7-AF644FC35303}"/>
              </a:ext>
            </a:extLst>
          </p:cNvPr>
          <p:cNvSpPr/>
          <p:nvPr/>
        </p:nvSpPr>
        <p:spPr>
          <a:xfrm>
            <a:off x="8474580" y="4295550"/>
            <a:ext cx="2618782" cy="343443"/>
          </a:xfrm>
          <a:prstGeom prst="rect">
            <a:avLst/>
          </a:prstGeom>
        </p:spPr>
        <p:txBody>
          <a:bodyPr wrap="square">
            <a:spAutoFit/>
          </a:bodyPr>
          <a:lstStyle/>
          <a:p>
            <a:pPr defTabSz="914225">
              <a:defRPr/>
            </a:pPr>
            <a:r>
              <a:rPr lang="en-US" sz="1600" dirty="0">
                <a:solidFill>
                  <a:prstClr val="black"/>
                </a:solidFill>
                <a:latin typeface="Proxima Nova" panose="02000506030000020004"/>
                <a:hlinkClick r:id="rId15">
                  <a:extLst>
                    <a:ext uri="{A12FA001-AC4F-418D-AE19-62706E023703}">
                      <ahyp:hlinkClr xmlns:ahyp="http://schemas.microsoft.com/office/drawing/2018/hyperlinkcolor" val="tx"/>
                    </a:ext>
                  </a:extLst>
                </a:hlinkClick>
              </a:rPr>
              <a:t>jenkinsns@gmail.com</a:t>
            </a:r>
            <a:r>
              <a:rPr lang="en-US" sz="1600" dirty="0">
                <a:solidFill>
                  <a:prstClr val="black"/>
                </a:solidFill>
                <a:latin typeface="Proxima Nova" panose="02000506030000020004"/>
              </a:rPr>
              <a:t> </a:t>
            </a:r>
          </a:p>
        </p:txBody>
      </p:sp>
      <p:pic>
        <p:nvPicPr>
          <p:cNvPr id="51" name="Picture 4" descr="Blog, blogger, blogging, google icon">
            <a:extLst>
              <a:ext uri="{FF2B5EF4-FFF2-40B4-BE49-F238E27FC236}">
                <a16:creationId xmlns:a16="http://schemas.microsoft.com/office/drawing/2014/main" id="{6E5FF46E-96A8-418B-8766-686A762D8F3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083593" y="5650446"/>
            <a:ext cx="300631" cy="298282"/>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5473B7F-75D8-4916-B532-7030DA27C3FA}"/>
              </a:ext>
            </a:extLst>
          </p:cNvPr>
          <p:cNvSpPr/>
          <p:nvPr/>
        </p:nvSpPr>
        <p:spPr>
          <a:xfrm>
            <a:off x="8426643" y="5598414"/>
            <a:ext cx="2753895" cy="338554"/>
          </a:xfrm>
          <a:prstGeom prst="rect">
            <a:avLst/>
          </a:prstGeom>
        </p:spPr>
        <p:txBody>
          <a:bodyPr wrap="none">
            <a:spAutoFit/>
          </a:bodyPr>
          <a:lstStyle/>
          <a:p>
            <a:pPr defTabSz="914225">
              <a:defRPr/>
            </a:pPr>
            <a:r>
              <a:rPr lang="en-GB" sz="1600" dirty="0">
                <a:solidFill>
                  <a:prstClr val="black"/>
                </a:solidFill>
                <a:latin typeface="Calibri" panose="020F0502020204030204"/>
                <a:hlinkClick r:id="rId17">
                  <a:extLst>
                    <a:ext uri="{A12FA001-AC4F-418D-AE19-62706E023703}">
                      <ahyp:hlinkClr xmlns:ahyp="http://schemas.microsoft.com/office/drawing/2018/hyperlinkcolor" val="tx"/>
                    </a:ext>
                  </a:extLst>
                </a:hlinkClick>
              </a:rPr>
              <a:t>http://www.jenkinsblogs.com</a:t>
            </a:r>
            <a:r>
              <a:rPr lang="en-GB" sz="1600" dirty="0">
                <a:solidFill>
                  <a:prstClr val="black"/>
                </a:solidFill>
                <a:latin typeface="Calibri" panose="020F0502020204030204"/>
              </a:rPr>
              <a:t>  </a:t>
            </a:r>
          </a:p>
        </p:txBody>
      </p:sp>
      <p:pic>
        <p:nvPicPr>
          <p:cNvPr id="53" name="Picture 52">
            <a:extLst>
              <a:ext uri="{FF2B5EF4-FFF2-40B4-BE49-F238E27FC236}">
                <a16:creationId xmlns:a16="http://schemas.microsoft.com/office/drawing/2014/main" id="{99FEF1C4-1CD8-43BA-9319-C37A2B77F5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83592" y="6105150"/>
            <a:ext cx="323804" cy="276186"/>
          </a:xfrm>
          <a:prstGeom prst="rect">
            <a:avLst/>
          </a:prstGeom>
        </p:spPr>
      </p:pic>
      <p:sp>
        <p:nvSpPr>
          <p:cNvPr id="54" name="Rectangle 53">
            <a:extLst>
              <a:ext uri="{FF2B5EF4-FFF2-40B4-BE49-F238E27FC236}">
                <a16:creationId xmlns:a16="http://schemas.microsoft.com/office/drawing/2014/main" id="{45846BDF-B73A-464B-98BB-374FB3D6F6DF}"/>
              </a:ext>
            </a:extLst>
          </p:cNvPr>
          <p:cNvSpPr/>
          <p:nvPr/>
        </p:nvSpPr>
        <p:spPr>
          <a:xfrm>
            <a:off x="8414298" y="6105149"/>
            <a:ext cx="3693280" cy="336740"/>
          </a:xfrm>
          <a:prstGeom prst="rect">
            <a:avLst/>
          </a:prstGeom>
        </p:spPr>
        <p:txBody>
          <a:bodyPr wrap="square">
            <a:spAutoFit/>
          </a:bodyPr>
          <a:lstStyle/>
          <a:p>
            <a:pPr defTabSz="914225">
              <a:defRPr/>
            </a:pPr>
            <a:r>
              <a:rPr lang="en-GB" sz="1600" dirty="0">
                <a:solidFill>
                  <a:prstClr val="black"/>
                </a:solidFill>
                <a:latin typeface="Calibri" panose="020F0502020204030204"/>
                <a:hlinkClick r:id="rId19">
                  <a:extLst>
                    <a:ext uri="{A12FA001-AC4F-418D-AE19-62706E023703}">
                      <ahyp:hlinkClr xmlns:ahyp="http://schemas.microsoft.com/office/drawing/2018/hyperlinkcolor" val="tx"/>
                    </a:ext>
                  </a:extLst>
                </a:hlinkClick>
              </a:rPr>
              <a:t>https://www.youtube.com/user/jenkinsns</a:t>
            </a:r>
            <a:endParaRPr lang="en-US" sz="1600" dirty="0">
              <a:solidFill>
                <a:prstClr val="black"/>
              </a:solidFill>
              <a:latin typeface="Proxima Nova" panose="02000506030000020004"/>
            </a:endParaRPr>
          </a:p>
        </p:txBody>
      </p:sp>
      <p:sp>
        <p:nvSpPr>
          <p:cNvPr id="55" name="Rectangle 54">
            <a:extLst>
              <a:ext uri="{FF2B5EF4-FFF2-40B4-BE49-F238E27FC236}">
                <a16:creationId xmlns:a16="http://schemas.microsoft.com/office/drawing/2014/main" id="{8A1FF728-170B-455E-825F-15021F93BB5E}"/>
              </a:ext>
            </a:extLst>
          </p:cNvPr>
          <p:cNvSpPr/>
          <p:nvPr/>
        </p:nvSpPr>
        <p:spPr>
          <a:xfrm>
            <a:off x="8427095" y="5146659"/>
            <a:ext cx="3256475" cy="343443"/>
          </a:xfrm>
          <a:prstGeom prst="rect">
            <a:avLst/>
          </a:prstGeom>
        </p:spPr>
        <p:txBody>
          <a:bodyPr wrap="square">
            <a:spAutoFit/>
          </a:bodyPr>
          <a:lstStyle/>
          <a:p>
            <a:pPr defTabSz="914225">
              <a:defRPr/>
            </a:pPr>
            <a:r>
              <a:rPr lang="en-US" sz="1600" dirty="0">
                <a:solidFill>
                  <a:prstClr val="black"/>
                </a:solidFill>
                <a:latin typeface="Proxima Nova" panose="02000506030000020004"/>
                <a:ea typeface="Roboto Light" panose="02000000000000000000" pitchFamily="2" charset="0"/>
                <a:cs typeface="Roboto Light"/>
              </a:rPr>
              <a:t>@jenkinsns</a:t>
            </a:r>
            <a:endParaRPr lang="en-US" sz="1600" dirty="0">
              <a:solidFill>
                <a:prstClr val="black"/>
              </a:solidFill>
              <a:latin typeface="Proxima Nova" panose="02000506030000020004"/>
            </a:endParaRPr>
          </a:p>
        </p:txBody>
      </p:sp>
      <p:pic>
        <p:nvPicPr>
          <p:cNvPr id="57" name="Picture 56">
            <a:extLst>
              <a:ext uri="{FF2B5EF4-FFF2-40B4-BE49-F238E27FC236}">
                <a16:creationId xmlns:a16="http://schemas.microsoft.com/office/drawing/2014/main" id="{26EC559E-B565-4441-9986-100B92AF36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39131" y="6565733"/>
            <a:ext cx="1733304" cy="26666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464345" y="432145"/>
            <a:ext cx="4189413" cy="606425"/>
          </a:xfrm>
          <a:prstGeom prst="rect">
            <a:avLst/>
          </a:prstGeom>
        </p:spPr>
        <p:txBody>
          <a:bodyPr/>
          <a:lstStyle/>
          <a:p>
            <a:r>
              <a:rPr lang="en-US" sz="32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212723"/>
            <a:ext cx="5643488" cy="419501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marR="0" lvl="0" indent="-342900" algn="l" defTabSz="1955800" rtl="0" eaLnBrk="1" fontAlgn="auto" latinLnBrk="0" hangingPunct="1">
              <a:lnSpc>
                <a:spcPct val="100000"/>
              </a:lnSpc>
              <a:spcBef>
                <a:spcPct val="0"/>
              </a:spcBef>
              <a:spcAft>
                <a:spcPct val="3500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2F2F2F"/>
                </a:solidFill>
                <a:effectLst/>
                <a:uLnTx/>
                <a:uFillTx/>
                <a:latin typeface="Calibri" panose="020F0502020204030204"/>
                <a:ea typeface="+mn-ea"/>
                <a:cs typeface="+mn-cs"/>
              </a:rPr>
              <a:t>Introduction</a:t>
            </a:r>
          </a:p>
          <a:p>
            <a:pPr marL="342900" marR="0" lvl="0" indent="-342900" algn="l" defTabSz="1955800" rtl="0" eaLnBrk="1" fontAlgn="auto" latinLnBrk="0" hangingPunct="1">
              <a:lnSpc>
                <a:spcPct val="100000"/>
              </a:lnSpc>
              <a:spcBef>
                <a:spcPct val="0"/>
              </a:spcBef>
              <a:spcAft>
                <a:spcPct val="3500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2F2F2F"/>
                </a:solidFill>
                <a:effectLst/>
                <a:uLnTx/>
                <a:uFillTx/>
                <a:latin typeface="Calibri" panose="020F0502020204030204"/>
                <a:ea typeface="+mn-ea"/>
                <a:cs typeface="+mn-cs"/>
              </a:rPr>
              <a:t>A Robust Virtual Agent Platform</a:t>
            </a:r>
          </a:p>
          <a:p>
            <a:pPr marL="342900" marR="0" lvl="0" indent="-342900" algn="l" defTabSz="1955800" rtl="0" eaLnBrk="1" fontAlgn="auto" latinLnBrk="0" hangingPunct="1">
              <a:lnSpc>
                <a:spcPct val="100000"/>
              </a:lnSpc>
              <a:spcBef>
                <a:spcPct val="0"/>
              </a:spcBef>
              <a:spcAft>
                <a:spcPct val="3500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2F2F2F"/>
                </a:solidFill>
                <a:effectLst/>
                <a:uLnTx/>
                <a:uFillTx/>
                <a:latin typeface="Calibri" panose="020F0502020204030204"/>
                <a:ea typeface="+mn-ea"/>
                <a:cs typeface="+mn-cs"/>
              </a:rPr>
              <a:t>Converse everywhere</a:t>
            </a:r>
          </a:p>
          <a:p>
            <a:pPr marL="342900" marR="0" lvl="0" indent="-342900" algn="l" defTabSz="1955800" rtl="0" eaLnBrk="1" fontAlgn="auto" latinLnBrk="0" hangingPunct="1">
              <a:lnSpc>
                <a:spcPct val="100000"/>
              </a:lnSpc>
              <a:spcBef>
                <a:spcPct val="0"/>
              </a:spcBef>
              <a:spcAft>
                <a:spcPct val="3500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2F2F2F"/>
                </a:solidFill>
                <a:effectLst/>
                <a:uLnTx/>
                <a:uFillTx/>
                <a:latin typeface="Calibri" panose="020F0502020204030204"/>
                <a:ea typeface="+mn-ea"/>
                <a:cs typeface="+mn-cs"/>
              </a:rPr>
              <a:t>Easily make your bots better</a:t>
            </a:r>
          </a:p>
          <a:p>
            <a:pPr marL="342900" marR="0" lvl="0" indent="-342900" algn="l" defTabSz="1955800" rtl="0" eaLnBrk="1" fontAlgn="auto" latinLnBrk="0" hangingPunct="1">
              <a:lnSpc>
                <a:spcPct val="100000"/>
              </a:lnSpc>
              <a:spcBef>
                <a:spcPct val="0"/>
              </a:spcBef>
              <a:spcAft>
                <a:spcPct val="3500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2F2F2F"/>
                </a:solidFill>
                <a:effectLst/>
                <a:uLnTx/>
                <a:uFillTx/>
                <a:latin typeface="Calibri" panose="020F0502020204030204"/>
                <a:ea typeface="+mn-ea"/>
                <a:cs typeface="+mn-cs"/>
              </a:rPr>
              <a:t>Create personalized customer experiences</a:t>
            </a:r>
          </a:p>
          <a:p>
            <a:pPr marL="342900" marR="0" lvl="0" indent="-342900" algn="l" defTabSz="1955800" rtl="0" eaLnBrk="1" fontAlgn="auto" latinLnBrk="0" hangingPunct="1">
              <a:lnSpc>
                <a:spcPct val="100000"/>
              </a:lnSpc>
              <a:spcBef>
                <a:spcPct val="0"/>
              </a:spcBef>
              <a:spcAft>
                <a:spcPct val="3500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2F2F2F"/>
                </a:solidFill>
                <a:effectLst/>
                <a:uLnTx/>
                <a:uFillTx/>
                <a:latin typeface="Calibri" panose="020F0502020204030204"/>
                <a:ea typeface="+mn-ea"/>
                <a:cs typeface="+mn-cs"/>
              </a:rPr>
              <a:t>Transfer to a human agent</a:t>
            </a:r>
          </a:p>
          <a:p>
            <a:pPr marL="342900" marR="0" lvl="0" indent="-342900" algn="l" defTabSz="1955800" rtl="0" eaLnBrk="1" fontAlgn="auto" latinLnBrk="0" hangingPunct="1">
              <a:lnSpc>
                <a:spcPct val="100000"/>
              </a:lnSpc>
              <a:spcBef>
                <a:spcPct val="0"/>
              </a:spcBef>
              <a:spcAft>
                <a:spcPct val="3500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2F2F2F"/>
                </a:solidFill>
                <a:effectLst/>
                <a:uLnTx/>
                <a:uFillTx/>
                <a:latin typeface="Calibri" panose="020F0502020204030204"/>
                <a:ea typeface="+mn-ea"/>
                <a:cs typeface="+mn-cs"/>
              </a:rPr>
              <a:t>Built on Power Platform &amp; Azure Bot Service</a:t>
            </a:r>
          </a:p>
          <a:p>
            <a:pPr marL="342900" marR="0" lvl="0" indent="-342900" algn="l" defTabSz="1955800" rtl="0" eaLnBrk="1" fontAlgn="auto" latinLnBrk="0" hangingPunct="1">
              <a:lnSpc>
                <a:spcPct val="100000"/>
              </a:lnSpc>
              <a:spcBef>
                <a:spcPct val="0"/>
              </a:spcBef>
              <a:spcAft>
                <a:spcPct val="3500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2F2F2F"/>
                </a:solidFill>
                <a:effectLst/>
                <a:uLnTx/>
                <a:uFillTx/>
                <a:latin typeface="Calibri" panose="020F0502020204030204"/>
                <a:ea typeface="+mn-ea"/>
                <a:cs typeface="+mn-cs"/>
              </a:rPr>
              <a:t>Extend your bot capabilities with Azure Bot Service</a:t>
            </a:r>
          </a:p>
          <a:p>
            <a:pPr marL="342900" marR="0" lvl="0" indent="-342900" algn="l" defTabSz="1955800" rtl="0" eaLnBrk="1" fontAlgn="auto" latinLnBrk="0" hangingPunct="1">
              <a:lnSpc>
                <a:spcPct val="100000"/>
              </a:lnSpc>
              <a:spcBef>
                <a:spcPct val="0"/>
              </a:spcBef>
              <a:spcAft>
                <a:spcPct val="35000"/>
              </a:spcAft>
              <a:buClrTx/>
              <a:buSzTx/>
              <a:buFont typeface="Wingdings" panose="05000000000000000000" pitchFamily="2" charset="2"/>
              <a:buChar char="ü"/>
              <a:tabLst/>
              <a:defRPr/>
            </a:pPr>
            <a:r>
              <a:rPr kumimoji="0" lang="en-IN" sz="2000" b="0" i="0" u="none" strike="noStrike" kern="1200" cap="none" spc="0" normalizeH="0" baseline="0" noProof="0" dirty="0">
                <a:ln>
                  <a:noFill/>
                </a:ln>
                <a:solidFill>
                  <a:srgbClr val="2F2F2F"/>
                </a:solidFill>
                <a:effectLst/>
                <a:uLnTx/>
                <a:uFillTx/>
                <a:latin typeface="Calibri" panose="020F0502020204030204"/>
                <a:ea typeface="+mn-ea"/>
                <a:cs typeface="+mn-cs"/>
              </a:rPr>
              <a:t>Demo</a:t>
            </a:r>
          </a:p>
          <a:p>
            <a:pPr marL="800100" marR="0" lvl="1" indent="-342900" algn="l" defTabSz="1955800" rtl="0" eaLnBrk="1" fontAlgn="auto" latinLnBrk="0" hangingPunct="1">
              <a:lnSpc>
                <a:spcPct val="100000"/>
              </a:lnSpc>
              <a:spcBef>
                <a:spcPct val="0"/>
              </a:spcBef>
              <a:spcAft>
                <a:spcPct val="3500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2F2F2F"/>
                </a:solidFill>
                <a:effectLst/>
                <a:uLnTx/>
                <a:uFillTx/>
                <a:latin typeface="Calibri" panose="020F0502020204030204"/>
                <a:ea typeface="+mn-ea"/>
                <a:cs typeface="+mn-cs"/>
              </a:rPr>
              <a:t>Create and deploy a Power Virtual Agents bot</a:t>
            </a:r>
            <a:endParaRPr kumimoji="0" lang="en-IN" sz="2000" b="0" i="0" u="none" strike="noStrike" kern="1200" cap="none" spc="0" normalizeH="0" baseline="0" noProof="0" dirty="0">
              <a:ln>
                <a:noFill/>
              </a:ln>
              <a:solidFill>
                <a:srgbClr val="2F2F2F"/>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63703" y="0"/>
            <a:ext cx="5528295"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E342387-CD50-47A2-BE8F-AB953D27EC64}"/>
              </a:ext>
            </a:extLst>
          </p:cNvPr>
          <p:cNvSpPr>
            <a:spLocks noGrp="1"/>
          </p:cNvSpPr>
          <p:nvPr>
            <p:ph type="title" idx="4294967295"/>
          </p:nvPr>
        </p:nvSpPr>
        <p:spPr>
          <a:xfrm>
            <a:off x="0" y="2987675"/>
            <a:ext cx="12192000" cy="2400300"/>
          </a:xfrm>
        </p:spPr>
        <p:txBody>
          <a:bodyPr/>
          <a:lstStyle/>
          <a:p>
            <a:pPr algn="ctr"/>
            <a:r>
              <a:rPr lang="en-US" sz="3900" dirty="0">
                <a:cs typeface="Segoe UI"/>
              </a:rPr>
              <a:t>Empower your people to drive</a:t>
            </a:r>
            <a:br>
              <a:rPr lang="en-US" sz="3900" dirty="0"/>
            </a:br>
            <a:r>
              <a:rPr lang="en-US" sz="3900" dirty="0">
                <a:cs typeface="Segoe UI"/>
              </a:rPr>
              <a:t>more business value </a:t>
            </a:r>
            <a:br>
              <a:rPr lang="en-US" sz="3900" dirty="0">
                <a:solidFill>
                  <a:schemeClr val="tx1">
                    <a:lumMod val="50000"/>
                    <a:lumOff val="50000"/>
                  </a:schemeClr>
                </a:solidFill>
                <a:cs typeface="Segoe UI"/>
              </a:rPr>
            </a:br>
            <a:r>
              <a:rPr lang="en-US" sz="3900" dirty="0">
                <a:solidFill>
                  <a:schemeClr val="tx1">
                    <a:lumMod val="50000"/>
                    <a:lumOff val="50000"/>
                  </a:schemeClr>
                </a:solidFill>
                <a:cs typeface="Segoe UI"/>
              </a:rPr>
              <a:t>through easy to create </a:t>
            </a:r>
            <a:br>
              <a:rPr lang="en-US" sz="3900" dirty="0">
                <a:solidFill>
                  <a:schemeClr val="tx1">
                    <a:lumMod val="50000"/>
                    <a:lumOff val="50000"/>
                  </a:schemeClr>
                </a:solidFill>
                <a:cs typeface="Segoe UI"/>
              </a:rPr>
            </a:br>
            <a:r>
              <a:rPr lang="en-US" sz="3900" dirty="0">
                <a:solidFill>
                  <a:schemeClr val="tx1">
                    <a:lumMod val="50000"/>
                    <a:lumOff val="50000"/>
                  </a:schemeClr>
                </a:solidFill>
                <a:cs typeface="Segoe UI"/>
              </a:rPr>
              <a:t>natural, conversational AI</a:t>
            </a:r>
            <a:endParaRPr lang="en-US" dirty="0">
              <a:solidFill>
                <a:schemeClr val="tx1">
                  <a:lumMod val="50000"/>
                  <a:lumOff val="50000"/>
                </a:schemeClr>
              </a:solidFill>
            </a:endParaRPr>
          </a:p>
        </p:txBody>
      </p:sp>
      <p:sp>
        <p:nvSpPr>
          <p:cNvPr id="14" name="Rectangle 13" hidden="1">
            <a:extLst>
              <a:ext uri="{FF2B5EF4-FFF2-40B4-BE49-F238E27FC236}">
                <a16:creationId xmlns:a16="http://schemas.microsoft.com/office/drawing/2014/main" id="{68C3B068-7463-4761-8437-9300EF583EF1}"/>
              </a:ext>
            </a:extLst>
          </p:cNvPr>
          <p:cNvSpPr/>
          <p:nvPr>
            <p:custDataLst>
              <p:tags r:id="rId1"/>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92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4" name="Rectangle 3">
            <a:extLst>
              <a:ext uri="{FF2B5EF4-FFF2-40B4-BE49-F238E27FC236}">
                <a16:creationId xmlns:a16="http://schemas.microsoft.com/office/drawing/2014/main" id="{E17571BE-935C-B14E-872F-DBA86BE7EF26}"/>
              </a:ext>
            </a:extLst>
          </p:cNvPr>
          <p:cNvSpPr/>
          <p:nvPr/>
        </p:nvSpPr>
        <p:spPr bwMode="auto">
          <a:xfrm>
            <a:off x="5572021" y="2539430"/>
            <a:ext cx="979575" cy="108842"/>
          </a:xfrm>
          <a:prstGeom prst="rect">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2C883E8-9023-4E81-A3BE-40F0356AD8D8}"/>
              </a:ext>
            </a:extLst>
          </p:cNvPr>
          <p:cNvGrpSpPr/>
          <p:nvPr/>
        </p:nvGrpSpPr>
        <p:grpSpPr>
          <a:xfrm>
            <a:off x="5285487" y="641465"/>
            <a:ext cx="1555241" cy="2351956"/>
            <a:chOff x="7233314" y="2333616"/>
            <a:chExt cx="1555682" cy="2352623"/>
          </a:xfrm>
          <a:effectLst/>
        </p:grpSpPr>
        <p:sp>
          <p:nvSpPr>
            <p:cNvPr id="11" name="Oval 10">
              <a:extLst>
                <a:ext uri="{FF2B5EF4-FFF2-40B4-BE49-F238E27FC236}">
                  <a16:creationId xmlns:a16="http://schemas.microsoft.com/office/drawing/2014/main" id="{5D5191D8-AA6C-4194-AF0E-F25C79C65D84}"/>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5" name="Rectangle 14">
              <a:extLst>
                <a:ext uri="{FF2B5EF4-FFF2-40B4-BE49-F238E27FC236}">
                  <a16:creationId xmlns:a16="http://schemas.microsoft.com/office/drawing/2014/main" id="{4FAF8F18-9C87-44D0-A48D-53022407DD7E}"/>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sp>
        <p:nvSpPr>
          <p:cNvPr id="9" name="Oval 8">
            <a:extLst>
              <a:ext uri="{FF2B5EF4-FFF2-40B4-BE49-F238E27FC236}">
                <a16:creationId xmlns:a16="http://schemas.microsoft.com/office/drawing/2014/main" id="{23819E16-0500-4E8C-99A5-3D44BFECB221}"/>
              </a:ext>
            </a:extLst>
          </p:cNvPr>
          <p:cNvSpPr/>
          <p:nvPr/>
        </p:nvSpPr>
        <p:spPr bwMode="auto">
          <a:xfrm>
            <a:off x="5541108" y="641838"/>
            <a:ext cx="1065822" cy="1056053"/>
          </a:xfrm>
          <a:prstGeom prst="ellipse">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descr="A picture containing drawing&#10;&#10;Description automatically generated">
            <a:extLst>
              <a:ext uri="{FF2B5EF4-FFF2-40B4-BE49-F238E27FC236}">
                <a16:creationId xmlns:a16="http://schemas.microsoft.com/office/drawing/2014/main" id="{D7095786-CEF9-4B97-932D-827899057A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7394" y="906407"/>
            <a:ext cx="553237" cy="553237"/>
          </a:xfrm>
          <a:prstGeom prst="rect">
            <a:avLst/>
          </a:prstGeom>
        </p:spPr>
      </p:pic>
      <p:pic>
        <p:nvPicPr>
          <p:cNvPr id="5125" name="Picture 5">
            <a:extLst>
              <a:ext uri="{FF2B5EF4-FFF2-40B4-BE49-F238E27FC236}">
                <a16:creationId xmlns:a16="http://schemas.microsoft.com/office/drawing/2014/main" id="{19902176-87A1-4810-A264-3CB7F9D9E8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7893150"/>
      </p:ext>
    </p:extLst>
  </p:cSld>
  <p:clrMapOvr>
    <a:masterClrMapping/>
  </p:clrMapOvr>
  <p:transition spd="slow">
    <p:push dir="u"/>
  </p:transition>
  <p:extLst>
    <p:ext uri="{6950BFC3-D8DA-4A85-94F7-54DA5524770B}">
      <p188:commentRel xmlns:p188="http://schemas.microsoft.com/office/powerpoint/2018/8/main" r:id="rId4"/>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0891E31C-958D-46CC-822A-DF4694D5A839}"/>
              </a:ext>
            </a:extLst>
          </p:cNvPr>
          <p:cNvSpPr/>
          <p:nvPr>
            <p:custDataLst>
              <p:tags r:id="rId1"/>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6B1F36CC-38F2-4DAF-8D48-FB4F98B6944D}"/>
              </a:ext>
            </a:extLst>
          </p:cNvPr>
          <p:cNvSpPr>
            <a:spLocks noGrp="1"/>
          </p:cNvSpPr>
          <p:nvPr>
            <p:ph type="title" idx="4294967295"/>
          </p:nvPr>
        </p:nvSpPr>
        <p:spPr>
          <a:xfrm>
            <a:off x="1174750" y="457200"/>
            <a:ext cx="11017250" cy="554038"/>
          </a:xfrm>
        </p:spPr>
        <p:txBody>
          <a:bodyPr/>
          <a:lstStyle/>
          <a:p>
            <a:r>
              <a:rPr lang="en-US" dirty="0"/>
              <a:t>Power Virtual Agents is Designed For Everyone</a:t>
            </a:r>
            <a:br>
              <a:rPr lang="en-US" dirty="0"/>
            </a:br>
            <a:r>
              <a:rPr lang="en-US" sz="2200" dirty="0"/>
              <a:t>The chatbot service that enhances everyone’s experience</a:t>
            </a:r>
          </a:p>
        </p:txBody>
      </p:sp>
      <p:grpSp>
        <p:nvGrpSpPr>
          <p:cNvPr id="50" name="Group 49">
            <a:extLst>
              <a:ext uri="{FF2B5EF4-FFF2-40B4-BE49-F238E27FC236}">
                <a16:creationId xmlns:a16="http://schemas.microsoft.com/office/drawing/2014/main" id="{36E210EA-E7B6-466F-BD38-ECCCF5BB65AB}"/>
              </a:ext>
            </a:extLst>
          </p:cNvPr>
          <p:cNvGrpSpPr/>
          <p:nvPr/>
        </p:nvGrpSpPr>
        <p:grpSpPr>
          <a:xfrm>
            <a:off x="0" y="2098675"/>
            <a:ext cx="12192000" cy="2616027"/>
            <a:chOff x="0" y="2365375"/>
            <a:chExt cx="12192000" cy="2616027"/>
          </a:xfrm>
          <a:effectLst>
            <a:outerShdw blurRad="50800" dist="38100" dir="2700000" algn="ctr" rotWithShape="0">
              <a:srgbClr val="000000">
                <a:alpha val="40000"/>
              </a:srgbClr>
            </a:outerShdw>
          </a:effectLst>
        </p:grpSpPr>
        <p:sp>
          <p:nvSpPr>
            <p:cNvPr id="12" name="Rectangle 11">
              <a:extLst>
                <a:ext uri="{FF2B5EF4-FFF2-40B4-BE49-F238E27FC236}">
                  <a16:creationId xmlns:a16="http://schemas.microsoft.com/office/drawing/2014/main" id="{3F6EBFB2-6B4D-4BA9-A5B3-7C7310FB6E43}"/>
                </a:ext>
              </a:extLst>
            </p:cNvPr>
            <p:cNvSpPr/>
            <p:nvPr/>
          </p:nvSpPr>
          <p:spPr bwMode="auto">
            <a:xfrm>
              <a:off x="0" y="3653002"/>
              <a:ext cx="12192000" cy="1328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E2CAD29C-2291-42B7-8C3A-B10EC278D643}"/>
                </a:ext>
              </a:extLst>
            </p:cNvPr>
            <p:cNvGrpSpPr/>
            <p:nvPr/>
          </p:nvGrpSpPr>
          <p:grpSpPr>
            <a:xfrm>
              <a:off x="3509070" y="3518850"/>
              <a:ext cx="0" cy="1462552"/>
              <a:chOff x="3850822" y="4237589"/>
              <a:chExt cx="0" cy="1491879"/>
            </a:xfrm>
          </p:grpSpPr>
          <p:cxnSp>
            <p:nvCxnSpPr>
              <p:cNvPr id="42" name="Straight Connector 41">
                <a:extLst>
                  <a:ext uri="{FF2B5EF4-FFF2-40B4-BE49-F238E27FC236}">
                    <a16:creationId xmlns:a16="http://schemas.microsoft.com/office/drawing/2014/main" id="{72F36979-2CA8-4829-9E1E-3A7612335DC6}"/>
                  </a:ext>
                </a:extLst>
              </p:cNvPr>
              <p:cNvCxnSpPr>
                <a:cxnSpLocks/>
              </p:cNvCxnSpPr>
              <p:nvPr/>
            </p:nvCxnSpPr>
            <p:spPr>
              <a:xfrm>
                <a:off x="3850822" y="4374431"/>
                <a:ext cx="0" cy="1355037"/>
              </a:xfrm>
              <a:prstGeom prst="line">
                <a:avLst/>
              </a:prstGeom>
              <a:ln w="31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8F51A64-D599-47BC-8271-F3534BB5D3BF}"/>
                  </a:ext>
                </a:extLst>
              </p:cNvPr>
              <p:cNvCxnSpPr>
                <a:cxnSpLocks/>
              </p:cNvCxnSpPr>
              <p:nvPr/>
            </p:nvCxnSpPr>
            <p:spPr>
              <a:xfrm>
                <a:off x="3850822" y="4237589"/>
                <a:ext cx="0" cy="136842"/>
              </a:xfrm>
              <a:prstGeom prst="line">
                <a:avLst/>
              </a:prstGeom>
              <a:solidFill>
                <a:srgbClr val="14848F"/>
              </a:solidFill>
              <a:ln w="28575" cap="rnd">
                <a:solidFill>
                  <a:srgbClr val="14848F"/>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1F254707-F2C8-44BC-94EF-638BE49782CD}"/>
                </a:ext>
              </a:extLst>
            </p:cNvPr>
            <p:cNvGrpSpPr/>
            <p:nvPr/>
          </p:nvGrpSpPr>
          <p:grpSpPr>
            <a:xfrm>
              <a:off x="8352793" y="3518850"/>
              <a:ext cx="0" cy="1462552"/>
              <a:chOff x="7999787" y="4237589"/>
              <a:chExt cx="0" cy="1491879"/>
            </a:xfrm>
          </p:grpSpPr>
          <p:cxnSp>
            <p:nvCxnSpPr>
              <p:cNvPr id="40" name="Straight Connector 39">
                <a:extLst>
                  <a:ext uri="{FF2B5EF4-FFF2-40B4-BE49-F238E27FC236}">
                    <a16:creationId xmlns:a16="http://schemas.microsoft.com/office/drawing/2014/main" id="{B25B7CCE-1C43-411D-A09E-A401345399F9}"/>
                  </a:ext>
                </a:extLst>
              </p:cNvPr>
              <p:cNvCxnSpPr>
                <a:cxnSpLocks/>
              </p:cNvCxnSpPr>
              <p:nvPr/>
            </p:nvCxnSpPr>
            <p:spPr>
              <a:xfrm>
                <a:off x="7999787" y="4374431"/>
                <a:ext cx="0" cy="1355037"/>
              </a:xfrm>
              <a:prstGeom prst="line">
                <a:avLst/>
              </a:prstGeom>
              <a:ln w="31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C5A9FED-BDF8-431E-9245-5778AE55DBE9}"/>
                  </a:ext>
                </a:extLst>
              </p:cNvPr>
              <p:cNvCxnSpPr>
                <a:cxnSpLocks/>
              </p:cNvCxnSpPr>
              <p:nvPr/>
            </p:nvCxnSpPr>
            <p:spPr>
              <a:xfrm>
                <a:off x="7999787" y="4237589"/>
                <a:ext cx="0" cy="136842"/>
              </a:xfrm>
              <a:prstGeom prst="line">
                <a:avLst/>
              </a:prstGeom>
              <a:solidFill>
                <a:srgbClr val="14848F"/>
              </a:solidFill>
              <a:ln w="28575" cap="rnd">
                <a:solidFill>
                  <a:srgbClr val="14848F"/>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45C2869B-8FCA-4EFF-8DBF-0A808A24DA72}"/>
                </a:ext>
              </a:extLst>
            </p:cNvPr>
            <p:cNvSpPr txBox="1"/>
            <p:nvPr/>
          </p:nvSpPr>
          <p:spPr>
            <a:xfrm>
              <a:off x="4701258" y="401403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Subject Matter Experts</a:t>
              </a:r>
            </a:p>
          </p:txBody>
        </p:sp>
        <p:sp>
          <p:nvSpPr>
            <p:cNvPr id="16" name="TextBox 15">
              <a:extLst>
                <a:ext uri="{FF2B5EF4-FFF2-40B4-BE49-F238E27FC236}">
                  <a16:creationId xmlns:a16="http://schemas.microsoft.com/office/drawing/2014/main" id="{BC550135-E2DE-4232-8316-0CE8B4BF1463}"/>
                </a:ext>
              </a:extLst>
            </p:cNvPr>
            <p:cNvSpPr txBox="1"/>
            <p:nvPr/>
          </p:nvSpPr>
          <p:spPr>
            <a:xfrm>
              <a:off x="8682930" y="401982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IT Admin/Dev</a:t>
              </a:r>
            </a:p>
          </p:txBody>
        </p:sp>
        <p:sp>
          <p:nvSpPr>
            <p:cNvPr id="17" name="TextBox 16">
              <a:extLst>
                <a:ext uri="{FF2B5EF4-FFF2-40B4-BE49-F238E27FC236}">
                  <a16:creationId xmlns:a16="http://schemas.microsoft.com/office/drawing/2014/main" id="{B24E5154-16FD-473A-BBF7-011AAD1993C6}"/>
                </a:ext>
              </a:extLst>
            </p:cNvPr>
            <p:cNvSpPr txBox="1"/>
            <p:nvPr/>
          </p:nvSpPr>
          <p:spPr>
            <a:xfrm>
              <a:off x="449355" y="401403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Your Customers</a:t>
              </a:r>
            </a:p>
          </p:txBody>
        </p:sp>
        <p:grpSp>
          <p:nvGrpSpPr>
            <p:cNvPr id="18" name="Group 17">
              <a:extLst>
                <a:ext uri="{FF2B5EF4-FFF2-40B4-BE49-F238E27FC236}">
                  <a16:creationId xmlns:a16="http://schemas.microsoft.com/office/drawing/2014/main" id="{3AB91BFB-9C5E-49F7-8977-B6FB4D5CB2AC}"/>
                </a:ext>
              </a:extLst>
            </p:cNvPr>
            <p:cNvGrpSpPr/>
            <p:nvPr/>
          </p:nvGrpSpPr>
          <p:grpSpPr>
            <a:xfrm>
              <a:off x="1184752" y="2429877"/>
              <a:ext cx="1244526" cy="957969"/>
              <a:chOff x="896532" y="785004"/>
              <a:chExt cx="684623" cy="526985"/>
            </a:xfrm>
            <a:solidFill>
              <a:srgbClr val="30E5D0"/>
            </a:solidFill>
          </p:grpSpPr>
          <p:sp>
            <p:nvSpPr>
              <p:cNvPr id="32" name="Oval 10">
                <a:extLst>
                  <a:ext uri="{FF2B5EF4-FFF2-40B4-BE49-F238E27FC236}">
                    <a16:creationId xmlns:a16="http://schemas.microsoft.com/office/drawing/2014/main" id="{0C645FCC-878F-4E20-A7EF-81CBEAA501C3}"/>
                  </a:ext>
                </a:extLst>
              </p:cNvPr>
              <p:cNvSpPr>
                <a:spLocks noChangeArrowheads="1"/>
              </p:cNvSpPr>
              <p:nvPr/>
            </p:nvSpPr>
            <p:spPr bwMode="auto">
              <a:xfrm>
                <a:off x="1135916" y="785004"/>
                <a:ext cx="218446" cy="218809"/>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solidFill>
                    <a:srgbClr val="000000"/>
                  </a:solidFill>
                  <a:effectLst/>
                  <a:uLnTx/>
                  <a:uFillTx/>
                  <a:latin typeface="Segoe"/>
                  <a:ea typeface="+mn-ea"/>
                  <a:cs typeface="+mn-cs"/>
                </a:endParaRPr>
              </a:p>
            </p:txBody>
          </p:sp>
          <p:sp>
            <p:nvSpPr>
              <p:cNvPr id="33" name="Freeform 11">
                <a:extLst>
                  <a:ext uri="{FF2B5EF4-FFF2-40B4-BE49-F238E27FC236}">
                    <a16:creationId xmlns:a16="http://schemas.microsoft.com/office/drawing/2014/main" id="{31F0174D-DBE9-4965-BAB4-D0F67B21BCE1}"/>
                  </a:ext>
                </a:extLst>
              </p:cNvPr>
              <p:cNvSpPr>
                <a:spLocks/>
              </p:cNvSpPr>
              <p:nvPr/>
            </p:nvSpPr>
            <p:spPr bwMode="auto">
              <a:xfrm>
                <a:off x="1057398" y="1029577"/>
                <a:ext cx="369743" cy="282412"/>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nvGrpSpPr>
              <p:cNvPr id="34" name="Group 33">
                <a:extLst>
                  <a:ext uri="{FF2B5EF4-FFF2-40B4-BE49-F238E27FC236}">
                    <a16:creationId xmlns:a16="http://schemas.microsoft.com/office/drawing/2014/main" id="{47F505EA-7525-4A27-B7F2-79EA9A89B147}"/>
                  </a:ext>
                </a:extLst>
              </p:cNvPr>
              <p:cNvGrpSpPr/>
              <p:nvPr/>
            </p:nvGrpSpPr>
            <p:grpSpPr>
              <a:xfrm>
                <a:off x="896532" y="873216"/>
                <a:ext cx="201230" cy="369682"/>
                <a:chOff x="851065" y="755975"/>
                <a:chExt cx="287391" cy="527971"/>
              </a:xfrm>
              <a:grpFill/>
            </p:grpSpPr>
            <p:sp>
              <p:nvSpPr>
                <p:cNvPr id="38" name="Oval 6">
                  <a:extLst>
                    <a:ext uri="{FF2B5EF4-FFF2-40B4-BE49-F238E27FC236}">
                      <a16:creationId xmlns:a16="http://schemas.microsoft.com/office/drawing/2014/main" id="{CDCFEEA3-FA36-4AE5-8B7E-C1C0E4A2D0C6}"/>
                    </a:ext>
                  </a:extLst>
                </p:cNvPr>
                <p:cNvSpPr>
                  <a:spLocks noChangeArrowheads="1"/>
                </p:cNvSpPr>
                <p:nvPr/>
              </p:nvSpPr>
              <p:spPr bwMode="auto">
                <a:xfrm>
                  <a:off x="930895" y="755975"/>
                  <a:ext cx="194496" cy="195585"/>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sp>
              <p:nvSpPr>
                <p:cNvPr id="39" name="Freeform 7">
                  <a:extLst>
                    <a:ext uri="{FF2B5EF4-FFF2-40B4-BE49-F238E27FC236}">
                      <a16:creationId xmlns:a16="http://schemas.microsoft.com/office/drawing/2014/main" id="{F181522F-F4D6-40AF-9E01-7575D8668366}"/>
                    </a:ext>
                  </a:extLst>
                </p:cNvPr>
                <p:cNvSpPr>
                  <a:spLocks/>
                </p:cNvSpPr>
                <p:nvPr/>
              </p:nvSpPr>
              <p:spPr bwMode="auto">
                <a:xfrm>
                  <a:off x="851065" y="973695"/>
                  <a:ext cx="287391" cy="310251"/>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grpSp>
            <p:nvGrpSpPr>
              <p:cNvPr id="35" name="Group 34">
                <a:extLst>
                  <a:ext uri="{FF2B5EF4-FFF2-40B4-BE49-F238E27FC236}">
                    <a16:creationId xmlns:a16="http://schemas.microsoft.com/office/drawing/2014/main" id="{53E91DAF-DF14-4B43-829B-B1AE4FCD7EB8}"/>
                  </a:ext>
                </a:extLst>
              </p:cNvPr>
              <p:cNvGrpSpPr/>
              <p:nvPr/>
            </p:nvGrpSpPr>
            <p:grpSpPr>
              <a:xfrm flipH="1">
                <a:off x="1379925" y="873216"/>
                <a:ext cx="201230" cy="369682"/>
                <a:chOff x="851065" y="755975"/>
                <a:chExt cx="287391" cy="527971"/>
              </a:xfrm>
              <a:grpFill/>
            </p:grpSpPr>
            <p:sp>
              <p:nvSpPr>
                <p:cNvPr id="36" name="Oval 6">
                  <a:extLst>
                    <a:ext uri="{FF2B5EF4-FFF2-40B4-BE49-F238E27FC236}">
                      <a16:creationId xmlns:a16="http://schemas.microsoft.com/office/drawing/2014/main" id="{BC012A3E-49AE-4086-9AF8-F3E715FE0AE3}"/>
                    </a:ext>
                  </a:extLst>
                </p:cNvPr>
                <p:cNvSpPr>
                  <a:spLocks noChangeArrowheads="1"/>
                </p:cNvSpPr>
                <p:nvPr/>
              </p:nvSpPr>
              <p:spPr bwMode="auto">
                <a:xfrm>
                  <a:off x="930895" y="755975"/>
                  <a:ext cx="194496" cy="195585"/>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sp>
              <p:nvSpPr>
                <p:cNvPr id="37" name="Freeform 7">
                  <a:extLst>
                    <a:ext uri="{FF2B5EF4-FFF2-40B4-BE49-F238E27FC236}">
                      <a16:creationId xmlns:a16="http://schemas.microsoft.com/office/drawing/2014/main" id="{606925BD-413A-4E17-A424-C30EA72E2007}"/>
                    </a:ext>
                  </a:extLst>
                </p:cNvPr>
                <p:cNvSpPr>
                  <a:spLocks/>
                </p:cNvSpPr>
                <p:nvPr/>
              </p:nvSpPr>
              <p:spPr bwMode="auto">
                <a:xfrm>
                  <a:off x="851065" y="973695"/>
                  <a:ext cx="287391" cy="310251"/>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grpSp>
        <p:grpSp>
          <p:nvGrpSpPr>
            <p:cNvPr id="19" name="Group 18">
              <a:extLst>
                <a:ext uri="{FF2B5EF4-FFF2-40B4-BE49-F238E27FC236}">
                  <a16:creationId xmlns:a16="http://schemas.microsoft.com/office/drawing/2014/main" id="{C97B3E2E-B740-4A8E-BA69-36F2F5B44271}"/>
                </a:ext>
              </a:extLst>
            </p:cNvPr>
            <p:cNvGrpSpPr/>
            <p:nvPr/>
          </p:nvGrpSpPr>
          <p:grpSpPr>
            <a:xfrm>
              <a:off x="5468814" y="2365375"/>
              <a:ext cx="1254373" cy="1096322"/>
              <a:chOff x="5661444" y="3219450"/>
              <a:chExt cx="1113586" cy="973275"/>
            </a:xfrm>
          </p:grpSpPr>
          <p:sp>
            <p:nvSpPr>
              <p:cNvPr id="25" name="Freeform: Shape 24">
                <a:extLst>
                  <a:ext uri="{FF2B5EF4-FFF2-40B4-BE49-F238E27FC236}">
                    <a16:creationId xmlns:a16="http://schemas.microsoft.com/office/drawing/2014/main" id="{2BD10783-0FCE-4CB9-835C-D97CBF5E364A}"/>
                  </a:ext>
                </a:extLst>
              </p:cNvPr>
              <p:cNvSpPr/>
              <p:nvPr/>
            </p:nvSpPr>
            <p:spPr>
              <a:xfrm>
                <a:off x="5847413" y="3219450"/>
                <a:ext cx="322940" cy="322940"/>
              </a:xfrm>
              <a:custGeom>
                <a:avLst/>
                <a:gdLst>
                  <a:gd name="connsiteX0" fmla="*/ 162584 w 322939"/>
                  <a:gd name="connsiteY0" fmla="*/ 325167 h 322940"/>
                  <a:gd name="connsiteX1" fmla="*/ 325167 w 322939"/>
                  <a:gd name="connsiteY1" fmla="*/ 162584 h 322940"/>
                  <a:gd name="connsiteX2" fmla="*/ 162584 w 322939"/>
                  <a:gd name="connsiteY2" fmla="*/ 0 h 322940"/>
                  <a:gd name="connsiteX3" fmla="*/ 0 w 322939"/>
                  <a:gd name="connsiteY3" fmla="*/ 162584 h 322940"/>
                  <a:gd name="connsiteX4" fmla="*/ 162584 w 322939"/>
                  <a:gd name="connsiteY4" fmla="*/ 325167 h 32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39" h="322940">
                    <a:moveTo>
                      <a:pt x="162584" y="325167"/>
                    </a:moveTo>
                    <a:cubicBezTo>
                      <a:pt x="251670" y="325167"/>
                      <a:pt x="325167" y="252784"/>
                      <a:pt x="325167" y="162584"/>
                    </a:cubicBezTo>
                    <a:cubicBezTo>
                      <a:pt x="325167" y="72383"/>
                      <a:pt x="251670" y="0"/>
                      <a:pt x="162584" y="0"/>
                    </a:cubicBezTo>
                    <a:cubicBezTo>
                      <a:pt x="73497" y="0"/>
                      <a:pt x="0" y="72383"/>
                      <a:pt x="0" y="162584"/>
                    </a:cubicBezTo>
                    <a:cubicBezTo>
                      <a:pt x="0" y="252784"/>
                      <a:pt x="72383" y="325167"/>
                      <a:pt x="162584" y="325167"/>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3A41F0D2-AAB7-40C1-98DD-D748EB94A5E1}"/>
                  </a:ext>
                </a:extLst>
              </p:cNvPr>
              <p:cNvSpPr/>
              <p:nvPr/>
            </p:nvSpPr>
            <p:spPr>
              <a:xfrm>
                <a:off x="5661444" y="3563548"/>
                <a:ext cx="634744" cy="412027"/>
              </a:xfrm>
              <a:custGeom>
                <a:avLst/>
                <a:gdLst>
                  <a:gd name="connsiteX0" fmla="*/ 639198 w 634744"/>
                  <a:gd name="connsiteY0" fmla="*/ 59020 h 412026"/>
                  <a:gd name="connsiteX1" fmla="*/ 554566 w 634744"/>
                  <a:gd name="connsiteY1" fmla="*/ 11136 h 412026"/>
                  <a:gd name="connsiteX2" fmla="*/ 516704 w 634744"/>
                  <a:gd name="connsiteY2" fmla="*/ 0 h 412026"/>
                  <a:gd name="connsiteX3" fmla="*/ 357461 w 634744"/>
                  <a:gd name="connsiteY3" fmla="*/ 160356 h 412026"/>
                  <a:gd name="connsiteX4" fmla="*/ 197105 w 634744"/>
                  <a:gd name="connsiteY4" fmla="*/ 0 h 412026"/>
                  <a:gd name="connsiteX5" fmla="*/ 159243 w 634744"/>
                  <a:gd name="connsiteY5" fmla="*/ 11136 h 412026"/>
                  <a:gd name="connsiteX6" fmla="*/ 0 w 634744"/>
                  <a:gd name="connsiteY6" fmla="*/ 224944 h 412026"/>
                  <a:gd name="connsiteX7" fmla="*/ 0 w 634744"/>
                  <a:gd name="connsiteY7" fmla="*/ 420936 h 412026"/>
                  <a:gd name="connsiteX8" fmla="*/ 497773 w 634744"/>
                  <a:gd name="connsiteY8" fmla="*/ 420936 h 412026"/>
                  <a:gd name="connsiteX9" fmla="*/ 487751 w 634744"/>
                  <a:gd name="connsiteY9" fmla="*/ 339644 h 412026"/>
                  <a:gd name="connsiteX10" fmla="*/ 639198 w 634744"/>
                  <a:gd name="connsiteY10" fmla="*/ 59020 h 41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744" h="412026">
                    <a:moveTo>
                      <a:pt x="639198" y="59020"/>
                    </a:moveTo>
                    <a:cubicBezTo>
                      <a:pt x="614700" y="36748"/>
                      <a:pt x="585746" y="20045"/>
                      <a:pt x="554566" y="11136"/>
                    </a:cubicBezTo>
                    <a:lnTo>
                      <a:pt x="516704" y="0"/>
                    </a:lnTo>
                    <a:lnTo>
                      <a:pt x="357461" y="160356"/>
                    </a:lnTo>
                    <a:lnTo>
                      <a:pt x="197105" y="0"/>
                    </a:lnTo>
                    <a:lnTo>
                      <a:pt x="159243" y="11136"/>
                    </a:lnTo>
                    <a:cubicBezTo>
                      <a:pt x="64588" y="40089"/>
                      <a:pt x="0" y="125835"/>
                      <a:pt x="0" y="224944"/>
                    </a:cubicBezTo>
                    <a:lnTo>
                      <a:pt x="0" y="420936"/>
                    </a:lnTo>
                    <a:lnTo>
                      <a:pt x="497773" y="420936"/>
                    </a:lnTo>
                    <a:cubicBezTo>
                      <a:pt x="491091" y="395323"/>
                      <a:pt x="487751" y="367484"/>
                      <a:pt x="487751" y="339644"/>
                    </a:cubicBezTo>
                    <a:cubicBezTo>
                      <a:pt x="487751" y="222717"/>
                      <a:pt x="547884" y="119154"/>
                      <a:pt x="639198" y="59020"/>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B4D9D68C-32FE-4C52-8448-8892711905D4}"/>
                  </a:ext>
                </a:extLst>
              </p:cNvPr>
              <p:cNvSpPr/>
              <p:nvPr/>
            </p:nvSpPr>
            <p:spPr>
              <a:xfrm>
                <a:off x="6195965" y="3613660"/>
                <a:ext cx="579065" cy="579065"/>
              </a:xfrm>
              <a:custGeom>
                <a:avLst/>
                <a:gdLst>
                  <a:gd name="connsiteX0" fmla="*/ 289532 w 579064"/>
                  <a:gd name="connsiteY0" fmla="*/ 0 h 579064"/>
                  <a:gd name="connsiteX1" fmla="*/ 0 w 579064"/>
                  <a:gd name="connsiteY1" fmla="*/ 289532 h 579064"/>
                  <a:gd name="connsiteX2" fmla="*/ 289532 w 579064"/>
                  <a:gd name="connsiteY2" fmla="*/ 579065 h 579064"/>
                  <a:gd name="connsiteX3" fmla="*/ 579065 w 579064"/>
                  <a:gd name="connsiteY3" fmla="*/ 289532 h 579064"/>
                  <a:gd name="connsiteX4" fmla="*/ 289532 w 579064"/>
                  <a:gd name="connsiteY4" fmla="*/ 0 h 579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064" h="579064">
                    <a:moveTo>
                      <a:pt x="289532" y="0"/>
                    </a:moveTo>
                    <a:cubicBezTo>
                      <a:pt x="129176" y="0"/>
                      <a:pt x="0" y="130290"/>
                      <a:pt x="0" y="289532"/>
                    </a:cubicBezTo>
                    <a:cubicBezTo>
                      <a:pt x="0" y="449889"/>
                      <a:pt x="130290" y="579065"/>
                      <a:pt x="289532" y="579065"/>
                    </a:cubicBezTo>
                    <a:cubicBezTo>
                      <a:pt x="448775" y="579065"/>
                      <a:pt x="579065" y="448775"/>
                      <a:pt x="579065" y="289532"/>
                    </a:cubicBezTo>
                    <a:cubicBezTo>
                      <a:pt x="579065" y="130290"/>
                      <a:pt x="448775" y="0"/>
                      <a:pt x="289532" y="0"/>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46A5216B-FFA4-4AE8-AE64-F424563A8116}"/>
                  </a:ext>
                </a:extLst>
              </p:cNvPr>
              <p:cNvGrpSpPr/>
              <p:nvPr/>
            </p:nvGrpSpPr>
            <p:grpSpPr>
              <a:xfrm>
                <a:off x="6269682" y="3771901"/>
                <a:ext cx="421610" cy="258128"/>
                <a:chOff x="6289507" y="3784038"/>
                <a:chExt cx="381960" cy="233853"/>
              </a:xfrm>
            </p:grpSpPr>
            <p:sp>
              <p:nvSpPr>
                <p:cNvPr id="29" name="Freeform: Shape 28">
                  <a:extLst>
                    <a:ext uri="{FF2B5EF4-FFF2-40B4-BE49-F238E27FC236}">
                      <a16:creationId xmlns:a16="http://schemas.microsoft.com/office/drawing/2014/main" id="{63B9B64A-5A38-4435-A4D2-B46013C28B65}"/>
                    </a:ext>
                  </a:extLst>
                </p:cNvPr>
                <p:cNvSpPr/>
                <p:nvPr/>
              </p:nvSpPr>
              <p:spPr>
                <a:xfrm>
                  <a:off x="6289507" y="3806310"/>
                  <a:ext cx="111359" cy="167038"/>
                </a:xfrm>
                <a:custGeom>
                  <a:avLst/>
                  <a:gdLst>
                    <a:gd name="connsiteX0" fmla="*/ 120267 w 111358"/>
                    <a:gd name="connsiteY0" fmla="*/ 140312 h 167037"/>
                    <a:gd name="connsiteX1" fmla="*/ 86860 w 111358"/>
                    <a:gd name="connsiteY1" fmla="*/ 172606 h 167037"/>
                    <a:gd name="connsiteX2" fmla="*/ 0 w 111358"/>
                    <a:gd name="connsiteY2" fmla="*/ 85746 h 167037"/>
                    <a:gd name="connsiteX3" fmla="*/ 86860 w 111358"/>
                    <a:gd name="connsiteY3" fmla="*/ 0 h 167037"/>
                    <a:gd name="connsiteX4" fmla="*/ 120267 w 111358"/>
                    <a:gd name="connsiteY4" fmla="*/ 32294 h 167037"/>
                    <a:gd name="connsiteX5" fmla="*/ 65702 w 111358"/>
                    <a:gd name="connsiteY5" fmla="*/ 85746 h 16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58" h="167037">
                      <a:moveTo>
                        <a:pt x="120267" y="140312"/>
                      </a:moveTo>
                      <a:lnTo>
                        <a:pt x="86860" y="172606"/>
                      </a:lnTo>
                      <a:lnTo>
                        <a:pt x="0" y="85746"/>
                      </a:lnTo>
                      <a:lnTo>
                        <a:pt x="86860" y="0"/>
                      </a:lnTo>
                      <a:lnTo>
                        <a:pt x="120267" y="32294"/>
                      </a:lnTo>
                      <a:lnTo>
                        <a:pt x="65702" y="85746"/>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B2D3FCB7-BE87-414B-8929-8B0C7DCA9D8C}"/>
                    </a:ext>
                  </a:extLst>
                </p:cNvPr>
                <p:cNvSpPr/>
                <p:nvPr/>
              </p:nvSpPr>
              <p:spPr>
                <a:xfrm>
                  <a:off x="6423137" y="3784038"/>
                  <a:ext cx="122494" cy="233853"/>
                </a:xfrm>
                <a:custGeom>
                  <a:avLst/>
                  <a:gdLst>
                    <a:gd name="connsiteX0" fmla="*/ 43430 w 122494"/>
                    <a:gd name="connsiteY0" fmla="*/ 239421 h 233853"/>
                    <a:gd name="connsiteX1" fmla="*/ 0 w 122494"/>
                    <a:gd name="connsiteY1" fmla="*/ 223831 h 233853"/>
                    <a:gd name="connsiteX2" fmla="*/ 81292 w 122494"/>
                    <a:gd name="connsiteY2" fmla="*/ 0 h 233853"/>
                    <a:gd name="connsiteX3" fmla="*/ 124722 w 122494"/>
                    <a:gd name="connsiteY3" fmla="*/ 15590 h 233853"/>
                  </a:gdLst>
                  <a:ahLst/>
                  <a:cxnLst>
                    <a:cxn ang="0">
                      <a:pos x="connsiteX0" y="connsiteY0"/>
                    </a:cxn>
                    <a:cxn ang="0">
                      <a:pos x="connsiteX1" y="connsiteY1"/>
                    </a:cxn>
                    <a:cxn ang="0">
                      <a:pos x="connsiteX2" y="connsiteY2"/>
                    </a:cxn>
                    <a:cxn ang="0">
                      <a:pos x="connsiteX3" y="connsiteY3"/>
                    </a:cxn>
                  </a:cxnLst>
                  <a:rect l="l" t="t" r="r" b="b"/>
                  <a:pathLst>
                    <a:path w="122494" h="233853">
                      <a:moveTo>
                        <a:pt x="43430" y="239421"/>
                      </a:moveTo>
                      <a:lnTo>
                        <a:pt x="0" y="223831"/>
                      </a:lnTo>
                      <a:lnTo>
                        <a:pt x="81292" y="0"/>
                      </a:lnTo>
                      <a:lnTo>
                        <a:pt x="124722" y="15590"/>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CAABFB8D-A11E-487D-B117-4C97D1D389D9}"/>
                    </a:ext>
                  </a:extLst>
                </p:cNvPr>
                <p:cNvSpPr/>
                <p:nvPr/>
              </p:nvSpPr>
              <p:spPr>
                <a:xfrm>
                  <a:off x="6560108" y="3806310"/>
                  <a:ext cx="111359" cy="167038"/>
                </a:xfrm>
                <a:custGeom>
                  <a:avLst/>
                  <a:gdLst>
                    <a:gd name="connsiteX0" fmla="*/ 33408 w 111358"/>
                    <a:gd name="connsiteY0" fmla="*/ 172606 h 167037"/>
                    <a:gd name="connsiteX1" fmla="*/ 0 w 111358"/>
                    <a:gd name="connsiteY1" fmla="*/ 140312 h 167037"/>
                    <a:gd name="connsiteX2" fmla="*/ 54566 w 111358"/>
                    <a:gd name="connsiteY2" fmla="*/ 85746 h 167037"/>
                    <a:gd name="connsiteX3" fmla="*/ 0 w 111358"/>
                    <a:gd name="connsiteY3" fmla="*/ 32294 h 167037"/>
                    <a:gd name="connsiteX4" fmla="*/ 33408 w 111358"/>
                    <a:gd name="connsiteY4" fmla="*/ 0 h 167037"/>
                    <a:gd name="connsiteX5" fmla="*/ 120267 w 111358"/>
                    <a:gd name="connsiteY5" fmla="*/ 85746 h 16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58" h="167037">
                      <a:moveTo>
                        <a:pt x="33408" y="172606"/>
                      </a:moveTo>
                      <a:lnTo>
                        <a:pt x="0" y="140312"/>
                      </a:lnTo>
                      <a:lnTo>
                        <a:pt x="54566" y="85746"/>
                      </a:lnTo>
                      <a:lnTo>
                        <a:pt x="0" y="32294"/>
                      </a:lnTo>
                      <a:lnTo>
                        <a:pt x="33408" y="0"/>
                      </a:lnTo>
                      <a:lnTo>
                        <a:pt x="120267" y="85746"/>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B93F1240-4AA9-484D-83A2-560DA0F6291C}"/>
                </a:ext>
              </a:extLst>
            </p:cNvPr>
            <p:cNvGrpSpPr/>
            <p:nvPr/>
          </p:nvGrpSpPr>
          <p:grpSpPr>
            <a:xfrm>
              <a:off x="9683042" y="2454069"/>
              <a:ext cx="832182" cy="1004741"/>
              <a:chOff x="9877206" y="3151457"/>
              <a:chExt cx="848869" cy="1024888"/>
            </a:xfrm>
          </p:grpSpPr>
          <p:sp>
            <p:nvSpPr>
              <p:cNvPr id="21" name="Freeform: Shape 20">
                <a:extLst>
                  <a:ext uri="{FF2B5EF4-FFF2-40B4-BE49-F238E27FC236}">
                    <a16:creationId xmlns:a16="http://schemas.microsoft.com/office/drawing/2014/main" id="{BF888ADF-7B6A-4895-BCAB-AD918B3DAFEC}"/>
                  </a:ext>
                </a:extLst>
              </p:cNvPr>
              <p:cNvSpPr/>
              <p:nvPr/>
            </p:nvSpPr>
            <p:spPr>
              <a:xfrm>
                <a:off x="10285545" y="3795346"/>
                <a:ext cx="440530" cy="380999"/>
              </a:xfrm>
              <a:custGeom>
                <a:avLst/>
                <a:gdLst>
                  <a:gd name="connsiteX0" fmla="*/ 360997 w 352425"/>
                  <a:gd name="connsiteY0" fmla="*/ 267653 h 304800"/>
                  <a:gd name="connsiteX1" fmla="*/ 360997 w 352425"/>
                  <a:gd name="connsiteY1" fmla="*/ 0 h 304800"/>
                  <a:gd name="connsiteX2" fmla="*/ 0 w 352425"/>
                  <a:gd name="connsiteY2" fmla="*/ 0 h 304800"/>
                  <a:gd name="connsiteX3" fmla="*/ 0 w 352425"/>
                  <a:gd name="connsiteY3" fmla="*/ 267653 h 304800"/>
                  <a:gd name="connsiteX4" fmla="*/ 124778 w 352425"/>
                  <a:gd name="connsiteY4" fmla="*/ 267653 h 304800"/>
                  <a:gd name="connsiteX5" fmla="*/ 124778 w 352425"/>
                  <a:gd name="connsiteY5" fmla="*/ 292418 h 304800"/>
                  <a:gd name="connsiteX6" fmla="*/ 84773 w 352425"/>
                  <a:gd name="connsiteY6" fmla="*/ 292418 h 304800"/>
                  <a:gd name="connsiteX7" fmla="*/ 84773 w 352425"/>
                  <a:gd name="connsiteY7" fmla="*/ 306705 h 304800"/>
                  <a:gd name="connsiteX8" fmla="*/ 276225 w 352425"/>
                  <a:gd name="connsiteY8" fmla="*/ 306705 h 304800"/>
                  <a:gd name="connsiteX9" fmla="*/ 276225 w 352425"/>
                  <a:gd name="connsiteY9" fmla="*/ 292418 h 304800"/>
                  <a:gd name="connsiteX10" fmla="*/ 238125 w 352425"/>
                  <a:gd name="connsiteY10" fmla="*/ 292418 h 304800"/>
                  <a:gd name="connsiteX11" fmla="*/ 238125 w 352425"/>
                  <a:gd name="connsiteY11" fmla="*/ 267653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04800">
                    <a:moveTo>
                      <a:pt x="360997" y="267653"/>
                    </a:moveTo>
                    <a:lnTo>
                      <a:pt x="360997" y="0"/>
                    </a:lnTo>
                    <a:lnTo>
                      <a:pt x="0" y="0"/>
                    </a:lnTo>
                    <a:lnTo>
                      <a:pt x="0" y="267653"/>
                    </a:lnTo>
                    <a:lnTo>
                      <a:pt x="124778" y="267653"/>
                    </a:lnTo>
                    <a:lnTo>
                      <a:pt x="124778" y="292418"/>
                    </a:lnTo>
                    <a:lnTo>
                      <a:pt x="84773" y="292418"/>
                    </a:lnTo>
                    <a:lnTo>
                      <a:pt x="84773" y="306705"/>
                    </a:lnTo>
                    <a:lnTo>
                      <a:pt x="276225" y="306705"/>
                    </a:lnTo>
                    <a:lnTo>
                      <a:pt x="276225" y="292418"/>
                    </a:lnTo>
                    <a:lnTo>
                      <a:pt x="238125" y="292418"/>
                    </a:lnTo>
                    <a:lnTo>
                      <a:pt x="238125" y="267653"/>
                    </a:ln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BF520644-D946-4946-8CB3-1D7EA9623140}"/>
                  </a:ext>
                </a:extLst>
              </p:cNvPr>
              <p:cNvSpPr/>
              <p:nvPr/>
            </p:nvSpPr>
            <p:spPr>
              <a:xfrm>
                <a:off x="9877206" y="3593417"/>
                <a:ext cx="657225" cy="381000"/>
              </a:xfrm>
              <a:custGeom>
                <a:avLst/>
                <a:gdLst>
                  <a:gd name="connsiteX0" fmla="*/ 370239 w 657225"/>
                  <a:gd name="connsiteY0" fmla="*/ 387667 h 381000"/>
                  <a:gd name="connsiteX1" fmla="*/ 370239 w 657225"/>
                  <a:gd name="connsiteY1" fmla="*/ 175260 h 381000"/>
                  <a:gd name="connsiteX2" fmla="*/ 663609 w 657225"/>
                  <a:gd name="connsiteY2" fmla="*/ 175260 h 381000"/>
                  <a:gd name="connsiteX3" fmla="*/ 663609 w 657225"/>
                  <a:gd name="connsiteY3" fmla="*/ 111442 h 381000"/>
                  <a:gd name="connsiteX4" fmla="*/ 544546 w 657225"/>
                  <a:gd name="connsiteY4" fmla="*/ 32385 h 381000"/>
                  <a:gd name="connsiteX5" fmla="*/ 544546 w 657225"/>
                  <a:gd name="connsiteY5" fmla="*/ 31432 h 381000"/>
                  <a:gd name="connsiteX6" fmla="*/ 442629 w 657225"/>
                  <a:gd name="connsiteY6" fmla="*/ 952 h 381000"/>
                  <a:gd name="connsiteX7" fmla="*/ 333091 w 657225"/>
                  <a:gd name="connsiteY7" fmla="*/ 136208 h 381000"/>
                  <a:gd name="connsiteX8" fmla="*/ 221649 w 657225"/>
                  <a:gd name="connsiteY8" fmla="*/ 0 h 381000"/>
                  <a:gd name="connsiteX9" fmla="*/ 115921 w 657225"/>
                  <a:gd name="connsiteY9" fmla="*/ 30480 h 381000"/>
                  <a:gd name="connsiteX10" fmla="*/ 115921 w 657225"/>
                  <a:gd name="connsiteY10" fmla="*/ 31432 h 381000"/>
                  <a:gd name="connsiteX11" fmla="*/ 669 w 657225"/>
                  <a:gd name="connsiteY11" fmla="*/ 110490 h 381000"/>
                  <a:gd name="connsiteX12" fmla="*/ 29244 w 657225"/>
                  <a:gd name="connsiteY12" fmla="*/ 284798 h 381000"/>
                  <a:gd name="connsiteX13" fmla="*/ 270226 w 657225"/>
                  <a:gd name="connsiteY13" fmla="*/ 385763 h 381000"/>
                  <a:gd name="connsiteX14" fmla="*/ 290229 w 657225"/>
                  <a:gd name="connsiteY14" fmla="*/ 387667 h 381000"/>
                  <a:gd name="connsiteX15" fmla="*/ 290229 w 657225"/>
                  <a:gd name="connsiteY15" fmla="*/ 387667 h 381000"/>
                  <a:gd name="connsiteX16" fmla="*/ 330234 w 657225"/>
                  <a:gd name="connsiteY16" fmla="*/ 388620 h 381000"/>
                  <a:gd name="connsiteX17" fmla="*/ 370239 w 657225"/>
                  <a:gd name="connsiteY17" fmla="*/ 387667 h 381000"/>
                  <a:gd name="connsiteX18" fmla="*/ 370239 w 657225"/>
                  <a:gd name="connsiteY18" fmla="*/ 38766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7225" h="381000">
                    <a:moveTo>
                      <a:pt x="370239" y="387667"/>
                    </a:moveTo>
                    <a:lnTo>
                      <a:pt x="370239" y="175260"/>
                    </a:lnTo>
                    <a:lnTo>
                      <a:pt x="663609" y="175260"/>
                    </a:lnTo>
                    <a:cubicBezTo>
                      <a:pt x="664561" y="153352"/>
                      <a:pt x="664561" y="131445"/>
                      <a:pt x="663609" y="111442"/>
                    </a:cubicBezTo>
                    <a:cubicBezTo>
                      <a:pt x="627414" y="75247"/>
                      <a:pt x="592171" y="49530"/>
                      <a:pt x="544546" y="32385"/>
                    </a:cubicBezTo>
                    <a:lnTo>
                      <a:pt x="544546" y="31432"/>
                    </a:lnTo>
                    <a:cubicBezTo>
                      <a:pt x="513114" y="15240"/>
                      <a:pt x="474061" y="6667"/>
                      <a:pt x="442629" y="952"/>
                    </a:cubicBezTo>
                    <a:cubicBezTo>
                      <a:pt x="426436" y="18097"/>
                      <a:pt x="368334" y="81915"/>
                      <a:pt x="333091" y="136208"/>
                    </a:cubicBezTo>
                    <a:cubicBezTo>
                      <a:pt x="297849" y="81915"/>
                      <a:pt x="238794" y="18097"/>
                      <a:pt x="221649" y="0"/>
                    </a:cubicBezTo>
                    <a:cubicBezTo>
                      <a:pt x="189264" y="5715"/>
                      <a:pt x="148306" y="14288"/>
                      <a:pt x="115921" y="30480"/>
                    </a:cubicBezTo>
                    <a:lnTo>
                      <a:pt x="115921" y="31432"/>
                    </a:lnTo>
                    <a:cubicBezTo>
                      <a:pt x="84489" y="48577"/>
                      <a:pt x="35911" y="74295"/>
                      <a:pt x="669" y="110490"/>
                    </a:cubicBezTo>
                    <a:cubicBezTo>
                      <a:pt x="-2189" y="170498"/>
                      <a:pt x="3526" y="250507"/>
                      <a:pt x="29244" y="284798"/>
                    </a:cubicBezTo>
                    <a:cubicBezTo>
                      <a:pt x="52104" y="315278"/>
                      <a:pt x="91156" y="374332"/>
                      <a:pt x="270226" y="385763"/>
                    </a:cubicBezTo>
                    <a:cubicBezTo>
                      <a:pt x="270226" y="385763"/>
                      <a:pt x="274989" y="386715"/>
                      <a:pt x="290229" y="387667"/>
                    </a:cubicBezTo>
                    <a:lnTo>
                      <a:pt x="290229" y="387667"/>
                    </a:lnTo>
                    <a:cubicBezTo>
                      <a:pt x="306421" y="388620"/>
                      <a:pt x="316899" y="388620"/>
                      <a:pt x="330234" y="388620"/>
                    </a:cubicBezTo>
                    <a:cubicBezTo>
                      <a:pt x="344521" y="388620"/>
                      <a:pt x="354999" y="388620"/>
                      <a:pt x="370239" y="387667"/>
                    </a:cubicBezTo>
                    <a:lnTo>
                      <a:pt x="370239" y="387667"/>
                    </a:ln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A4DA4C0F-A6AF-4274-AF09-9C36F75635AE}"/>
                  </a:ext>
                </a:extLst>
              </p:cNvPr>
              <p:cNvSpPr/>
              <p:nvPr/>
            </p:nvSpPr>
            <p:spPr>
              <a:xfrm>
                <a:off x="10015988" y="3151457"/>
                <a:ext cx="400050" cy="400050"/>
              </a:xfrm>
              <a:custGeom>
                <a:avLst/>
                <a:gdLst>
                  <a:gd name="connsiteX0" fmla="*/ 201930 w 400050"/>
                  <a:gd name="connsiteY0" fmla="*/ 404813 h 400050"/>
                  <a:gd name="connsiteX1" fmla="*/ 404813 w 400050"/>
                  <a:gd name="connsiteY1" fmla="*/ 202883 h 400050"/>
                  <a:gd name="connsiteX2" fmla="*/ 201930 w 400050"/>
                  <a:gd name="connsiteY2" fmla="*/ 0 h 400050"/>
                  <a:gd name="connsiteX3" fmla="*/ 0 w 400050"/>
                  <a:gd name="connsiteY3" fmla="*/ 202883 h 400050"/>
                  <a:gd name="connsiteX4" fmla="*/ 201930 w 400050"/>
                  <a:gd name="connsiteY4" fmla="*/ 404813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201930" y="404813"/>
                    </a:moveTo>
                    <a:cubicBezTo>
                      <a:pt x="313373" y="404813"/>
                      <a:pt x="404813" y="314325"/>
                      <a:pt x="404813" y="202883"/>
                    </a:cubicBezTo>
                    <a:cubicBezTo>
                      <a:pt x="404813" y="91440"/>
                      <a:pt x="313373" y="0"/>
                      <a:pt x="201930" y="0"/>
                    </a:cubicBezTo>
                    <a:cubicBezTo>
                      <a:pt x="90488" y="0"/>
                      <a:pt x="0" y="90488"/>
                      <a:pt x="0" y="202883"/>
                    </a:cubicBezTo>
                    <a:cubicBezTo>
                      <a:pt x="0" y="315278"/>
                      <a:pt x="90488" y="404813"/>
                      <a:pt x="201930" y="404813"/>
                    </a:cubicBez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75F141CE-0B9F-4C2F-9108-2A38CB201DD7}"/>
                  </a:ext>
                </a:extLst>
              </p:cNvPr>
              <p:cNvSpPr/>
              <p:nvPr/>
            </p:nvSpPr>
            <p:spPr bwMode="auto">
              <a:xfrm>
                <a:off x="10314998" y="3832107"/>
                <a:ext cx="381624" cy="2617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pic>
        <p:nvPicPr>
          <p:cNvPr id="6149" name="Picture 5">
            <a:extLst>
              <a:ext uri="{FF2B5EF4-FFF2-40B4-BE49-F238E27FC236}">
                <a16:creationId xmlns:a16="http://schemas.microsoft.com/office/drawing/2014/main" id="{3F209676-B4EC-4639-A408-7118114D4C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10681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43F9A-7C4D-4D6A-A6DB-45EBC24610BE}"/>
              </a:ext>
            </a:extLst>
          </p:cNvPr>
          <p:cNvSpPr>
            <a:spLocks noGrp="1"/>
          </p:cNvSpPr>
          <p:nvPr>
            <p:ph type="title" idx="4294967295"/>
          </p:nvPr>
        </p:nvSpPr>
        <p:spPr>
          <a:xfrm>
            <a:off x="1174750" y="457200"/>
            <a:ext cx="11017250" cy="554038"/>
          </a:xfrm>
        </p:spPr>
        <p:txBody>
          <a:bodyPr/>
          <a:lstStyle/>
          <a:p>
            <a:r>
              <a:rPr lang="en-US" dirty="0"/>
              <a:t>A Robust Virtual Agent Platform</a:t>
            </a:r>
          </a:p>
        </p:txBody>
      </p:sp>
      <p:sp>
        <p:nvSpPr>
          <p:cNvPr id="11" name="Rectangle 10">
            <a:extLst>
              <a:ext uri="{FF2B5EF4-FFF2-40B4-BE49-F238E27FC236}">
                <a16:creationId xmlns:a16="http://schemas.microsoft.com/office/drawing/2014/main" id="{6431548C-76A0-441A-8EF8-9299D8216FBD}"/>
              </a:ext>
            </a:extLst>
          </p:cNvPr>
          <p:cNvSpPr/>
          <p:nvPr/>
        </p:nvSpPr>
        <p:spPr bwMode="auto">
          <a:xfrm>
            <a:off x="1168611"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Easily build powerful conversations </a:t>
            </a:r>
            <a:endParaRPr kumimoji="0" lang="en-US" sz="1400" b="0" i="0" u="none" strike="noStrike" kern="1200" cap="none" spc="0" normalizeH="0" baseline="0" noProof="0" dirty="0">
              <a:ln>
                <a:noFill/>
              </a:ln>
              <a:solidFill>
                <a:srgbClr val="14848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368904E4-03BB-49B1-9D03-00231CC0A5E5}"/>
              </a:ext>
            </a:extLst>
          </p:cNvPr>
          <p:cNvSpPr/>
          <p:nvPr/>
        </p:nvSpPr>
        <p:spPr bwMode="auto">
          <a:xfrm>
            <a:off x="4884412"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Create personalized customer experiences</a:t>
            </a:r>
            <a:endParaRPr kumimoji="0" lang="en-US" sz="1400" b="0" i="0" u="none" strike="noStrike" kern="1200" cap="none" spc="0" normalizeH="0" baseline="0" noProof="0" dirty="0">
              <a:ln>
                <a:noFill/>
              </a:ln>
              <a:solidFill>
                <a:srgbClr val="14848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42ED0B6E-DD6D-4AE9-9DC3-058F851652BB}"/>
              </a:ext>
            </a:extLst>
          </p:cNvPr>
          <p:cNvSpPr/>
          <p:nvPr/>
        </p:nvSpPr>
        <p:spPr bwMode="auto">
          <a:xfrm>
            <a:off x="8600212"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Limitless extensibility with Bot Framework Skills</a:t>
            </a:r>
            <a:endParaRPr kumimoji="0" lang="en-US" sz="1400" b="0" i="0" u="none" strike="noStrike" kern="1200" cap="none" spc="0" normalizeH="0" baseline="30000" noProof="0" dirty="0">
              <a:ln>
                <a:noFill/>
              </a:ln>
              <a:solidFill>
                <a:srgbClr val="14848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859D14A1-A7E0-47E1-AA62-1E482EFA4D73}"/>
              </a:ext>
            </a:extLst>
          </p:cNvPr>
          <p:cNvSpPr/>
          <p:nvPr/>
        </p:nvSpPr>
        <p:spPr>
          <a:xfrm>
            <a:off x="9181957" y="3640584"/>
            <a:ext cx="593432" cy="30777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a:noFill/>
                </a:ln>
                <a:solidFill>
                  <a:srgbClr val="14848F"/>
                </a:solidFill>
                <a:effectLst/>
                <a:uLnTx/>
                <a:uFillTx/>
                <a:latin typeface="Segoe UI"/>
                <a:ea typeface="+mn-ea"/>
                <a:cs typeface="+mn-cs"/>
              </a:rPr>
              <a:t>preview</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26726336"/>
      </p:ext>
    </p:extLst>
  </p:cSld>
  <p:clrMapOvr>
    <a:masterClrMapping/>
  </p:clrMapOvr>
  <p:transition>
    <p:fade/>
  </p:transition>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tx1"/>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399"/>
            <a:ext cx="1555241" cy="2351957"/>
            <a:chOff x="7233314" y="2333615"/>
            <a:chExt cx="1555682" cy="2352624"/>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5"/>
              <a:ext cx="1051560" cy="1051560"/>
              <a:chOff x="4726930" y="4471472"/>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2"/>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759318" y="874857"/>
            <a:ext cx="10690451" cy="923330"/>
          </a:xfrm>
          <a:prstGeom prst="rect">
            <a:avLst/>
          </a:prstGeom>
          <a:noFill/>
          <a:ln w="9525" cap="flat" cmpd="sng" algn="ctr">
            <a:noFill/>
            <a:prstDash val="dash"/>
          </a:ln>
          <a:effectLst/>
        </p:spPr>
        <p:txBody>
          <a:bodyPr wrap="none" lIns="91401" tIns="0" rIns="0" bIns="0" rtlCol="0" anchor="ctr" anchorCtr="0">
            <a:spAutoFit/>
          </a:bodyPr>
          <a:lstStyle/>
          <a:p>
            <a:pPr marL="0" marR="0" lvl="0" indent="0" algn="just"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ctr" defTabSz="91352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endParaRPr>
          </a:p>
          <a:p>
            <a:pPr marL="0" marR="0" lvl="0" indent="0" algn="ctr" defTabSz="913523"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1A1A1A"/>
                </a:solidFill>
                <a:effectLst/>
                <a:uLnTx/>
                <a:uFillTx/>
                <a:latin typeface="Segoe UI"/>
                <a:ea typeface="+mn-ea"/>
                <a:cs typeface="Segoe UI"/>
              </a:rPr>
              <a:t>Innovation anywhere. Unlocks value everywhere.</a:t>
            </a:r>
          </a:p>
        </p:txBody>
      </p:sp>
      <p:sp>
        <p:nvSpPr>
          <p:cNvPr id="2" name="Title 1">
            <a:extLst>
              <a:ext uri="{FF2B5EF4-FFF2-40B4-BE49-F238E27FC236}">
                <a16:creationId xmlns:a16="http://schemas.microsoft.com/office/drawing/2014/main" id="{F87415D6-2C7C-4258-B77D-9DD671B4C098}"/>
              </a:ext>
            </a:extLst>
          </p:cNvPr>
          <p:cNvSpPr>
            <a:spLocks noGrp="1"/>
          </p:cNvSpPr>
          <p:nvPr>
            <p:ph type="title" idx="4294967295"/>
          </p:nvPr>
        </p:nvSpPr>
        <p:spPr>
          <a:xfrm>
            <a:off x="0" y="239074"/>
            <a:ext cx="12192000" cy="554038"/>
          </a:xfrm>
        </p:spPr>
        <p:txBody>
          <a:bodyPr/>
          <a:lstStyle/>
          <a:p>
            <a:pPr algn="ctr"/>
            <a:r>
              <a:rPr lang="en-US" dirty="0">
                <a:solidFill>
                  <a:srgbClr val="1A1A1A"/>
                </a:solidFill>
              </a:rPr>
              <a:t>Microsoft Power Platform</a:t>
            </a:r>
            <a:endParaRPr lang="en-US" dirty="0"/>
          </a:p>
        </p:txBody>
      </p:sp>
      <p:grpSp>
        <p:nvGrpSpPr>
          <p:cNvPr id="59" name="Group 58">
            <a:extLst>
              <a:ext uri="{FF2B5EF4-FFF2-40B4-BE49-F238E27FC236}">
                <a16:creationId xmlns:a16="http://schemas.microsoft.com/office/drawing/2014/main" id="{459335C8-A836-4D5C-B651-8EABDA7FD872}"/>
              </a:ext>
            </a:extLst>
          </p:cNvPr>
          <p:cNvGrpSpPr/>
          <p:nvPr/>
        </p:nvGrpSpPr>
        <p:grpSpPr>
          <a:xfrm>
            <a:off x="3062902" y="4618887"/>
            <a:ext cx="6066195" cy="1781913"/>
            <a:chOff x="2900270" y="4854646"/>
            <a:chExt cx="6066195" cy="1781913"/>
          </a:xfrm>
        </p:grpSpPr>
        <p:sp>
          <p:nvSpPr>
            <p:cNvPr id="60" name="Rectangle 42">
              <a:extLst>
                <a:ext uri="{FF2B5EF4-FFF2-40B4-BE49-F238E27FC236}">
                  <a16:creationId xmlns:a16="http://schemas.microsoft.com/office/drawing/2014/main" id="{1ABB4055-4615-4DA1-9778-6C9EEB753244}"/>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EA81A0C1-DA3A-4CD8-B117-DF8379FA1CB2}"/>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 Service</a:t>
              </a:r>
            </a:p>
          </p:txBody>
        </p:sp>
        <p:sp>
          <p:nvSpPr>
            <p:cNvPr id="62" name="Rectangle 61">
              <a:extLst>
                <a:ext uri="{FF2B5EF4-FFF2-40B4-BE49-F238E27FC236}">
                  <a16:creationId xmlns:a16="http://schemas.microsoft.com/office/drawing/2014/main" id="{21EA3ECE-925A-44DD-AD74-57F9954D2464}"/>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64" name="Graphic 63">
              <a:extLst>
                <a:ext uri="{FF2B5EF4-FFF2-40B4-BE49-F238E27FC236}">
                  <a16:creationId xmlns:a16="http://schemas.microsoft.com/office/drawing/2014/main" id="{07368059-E170-497D-9030-FCAC065B8C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10760" y="5316505"/>
              <a:ext cx="655705" cy="655705"/>
            </a:xfrm>
            <a:prstGeom prst="rect">
              <a:avLst/>
            </a:prstGeom>
          </p:spPr>
        </p:pic>
        <p:cxnSp>
          <p:nvCxnSpPr>
            <p:cNvPr id="65" name="Straight Connector 64">
              <a:extLst>
                <a:ext uri="{FF2B5EF4-FFF2-40B4-BE49-F238E27FC236}">
                  <a16:creationId xmlns:a16="http://schemas.microsoft.com/office/drawing/2014/main" id="{596C7912-FDC1-421E-9D74-78674EAC1F57}"/>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66" name="plug" title="Icon of a power plug showing an A to B connection">
              <a:extLst>
                <a:ext uri="{FF2B5EF4-FFF2-40B4-BE49-F238E27FC236}">
                  <a16:creationId xmlns:a16="http://schemas.microsoft.com/office/drawing/2014/main" id="{75D2E7C6-23CF-4BD2-901A-5852FE438081}"/>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67" name="Graphic 66">
              <a:extLst>
                <a:ext uri="{FF2B5EF4-FFF2-40B4-BE49-F238E27FC236}">
                  <a16:creationId xmlns:a16="http://schemas.microsoft.com/office/drawing/2014/main" id="{C1165CEA-0CE7-412D-A952-5C6A0E40D0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8964" y="5266130"/>
              <a:ext cx="700873" cy="719646"/>
            </a:xfrm>
            <a:prstGeom prst="rect">
              <a:avLst/>
            </a:prstGeom>
          </p:spPr>
        </p:pic>
        <p:grpSp>
          <p:nvGrpSpPr>
            <p:cNvPr id="68" name="Group 67">
              <a:extLst>
                <a:ext uri="{FF2B5EF4-FFF2-40B4-BE49-F238E27FC236}">
                  <a16:creationId xmlns:a16="http://schemas.microsoft.com/office/drawing/2014/main" id="{ABBD3C9A-58D5-4330-8F03-8614647DAFCB}"/>
                </a:ext>
              </a:extLst>
            </p:cNvPr>
            <p:cNvGrpSpPr/>
            <p:nvPr/>
          </p:nvGrpSpPr>
          <p:grpSpPr>
            <a:xfrm>
              <a:off x="6559575" y="4854646"/>
              <a:ext cx="552039" cy="1542599"/>
              <a:chOff x="5784065" y="4859576"/>
              <a:chExt cx="552196" cy="1543038"/>
            </a:xfrm>
          </p:grpSpPr>
          <p:sp>
            <p:nvSpPr>
              <p:cNvPr id="75" name="Rectangle 74">
                <a:extLst>
                  <a:ext uri="{FF2B5EF4-FFF2-40B4-BE49-F238E27FC236}">
                    <a16:creationId xmlns:a16="http://schemas.microsoft.com/office/drawing/2014/main" id="{FDE6CAD0-56F0-4385-BECC-25270A92F6F0}"/>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76" name="Straight Connector 75">
                <a:extLst>
                  <a:ext uri="{FF2B5EF4-FFF2-40B4-BE49-F238E27FC236}">
                    <a16:creationId xmlns:a16="http://schemas.microsoft.com/office/drawing/2014/main" id="{B46382AA-57BD-4E32-B0EB-9A79F806195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9" name="Group 68">
              <a:extLst>
                <a:ext uri="{FF2B5EF4-FFF2-40B4-BE49-F238E27FC236}">
                  <a16:creationId xmlns:a16="http://schemas.microsoft.com/office/drawing/2014/main" id="{B0981A32-A693-46F9-8131-78D46C2B8B1F}"/>
                </a:ext>
              </a:extLst>
            </p:cNvPr>
            <p:cNvGrpSpPr/>
            <p:nvPr/>
          </p:nvGrpSpPr>
          <p:grpSpPr>
            <a:xfrm>
              <a:off x="4729818" y="5374138"/>
              <a:ext cx="475266" cy="454817"/>
              <a:chOff x="4646698" y="5316505"/>
              <a:chExt cx="766815" cy="803205"/>
            </a:xfrm>
          </p:grpSpPr>
          <p:sp>
            <p:nvSpPr>
              <p:cNvPr id="71" name="Oval 70">
                <a:extLst>
                  <a:ext uri="{FF2B5EF4-FFF2-40B4-BE49-F238E27FC236}">
                    <a16:creationId xmlns:a16="http://schemas.microsoft.com/office/drawing/2014/main" id="{FF39D6A4-4BA0-48D8-9A82-E3361D6F8664}"/>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E8BAC2C3-73B0-485B-AD59-8892C94E337B}"/>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3" name="Straight Connector 72">
                <a:extLst>
                  <a:ext uri="{FF2B5EF4-FFF2-40B4-BE49-F238E27FC236}">
                    <a16:creationId xmlns:a16="http://schemas.microsoft.com/office/drawing/2014/main" id="{2BFFB71B-4DFF-4937-A4DB-8D670167553E}"/>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74" name="Straight Connector 73">
                <a:extLst>
                  <a:ext uri="{FF2B5EF4-FFF2-40B4-BE49-F238E27FC236}">
                    <a16:creationId xmlns:a16="http://schemas.microsoft.com/office/drawing/2014/main" id="{76562EF6-CC99-456A-BBE9-D9B0D1647400}"/>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70" name="Rectangle 69">
              <a:extLst>
                <a:ext uri="{FF2B5EF4-FFF2-40B4-BE49-F238E27FC236}">
                  <a16:creationId xmlns:a16="http://schemas.microsoft.com/office/drawing/2014/main" id="{AD4BCB38-A27C-4826-B9A2-22F4185540EC}"/>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1924167644"/>
      </p:ext>
    </p:extLst>
  </p:cSld>
  <p:clrMapOvr>
    <a:masterClrMapping/>
  </p:clrMapOvr>
  <p:transition>
    <p:fade/>
  </p:transition>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455994" y="447675"/>
            <a:ext cx="10562843" cy="554038"/>
          </a:xfrm>
        </p:spPr>
        <p:txBody>
          <a:bodyPr/>
          <a:lstStyle/>
          <a:p>
            <a:pPr lvl="0"/>
            <a:r>
              <a:rPr lang="en-US" dirty="0">
                <a:cs typeface="Segoe UI"/>
              </a:rPr>
              <a:t>Making Bots Easy</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4" y="1236586"/>
            <a:ext cx="4407941" cy="469526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rPr>
              <a:t>Simple, graphical bot creation</a:t>
            </a:r>
            <a:endParaRPr kumimoji="0" lang="en-US" sz="195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a:rPr>
              <a:t>Easily test and maintain bots through a simple, easy to use graphical interface</a:t>
            </a: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dirty="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0"/>
              </a:spcAft>
              <a:buClrTx/>
              <a:buSzTx/>
              <a:buFont typeface="Wingdings" panose="05000000000000000000" pitchFamily="2" charset="2"/>
              <a:buNone/>
              <a:tabLst/>
              <a:defRPr/>
            </a:pPr>
            <a:r>
              <a:rPr kumimoji="0" lang="en-US" sz="195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rPr>
              <a:t>Extract information from user responses</a:t>
            </a:r>
            <a:endParaRPr kumimoji="0" lang="en-US" sz="195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a:rPr>
              <a:t>Recognize, extract, and act on common entities in a user’s responses. For example, colors, currencies, ages, dates and times. Or create your own custom entities, e.g. model numbers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rPr>
              <a:t>Remember user responses </a:t>
            </a:r>
            <a:endParaRPr kumimoji="0" lang="en-US" sz="195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a:rPr>
              <a:t>Store user information for use later in variables and use them to branch or create personalized conversations</a:t>
            </a:r>
          </a:p>
        </p:txBody>
      </p:sp>
      <p:pic>
        <p:nvPicPr>
          <p:cNvPr id="6" name="Picture 5" descr="A screenshot of a social media post&#10;&#10;Description automatically generated">
            <a:extLst>
              <a:ext uri="{FF2B5EF4-FFF2-40B4-BE49-F238E27FC236}">
                <a16:creationId xmlns:a16="http://schemas.microsoft.com/office/drawing/2014/main" id="{C844876F-D1DA-4A03-BEE1-32FAF237A111}"/>
              </a:ext>
            </a:extLst>
          </p:cNvPr>
          <p:cNvPicPr>
            <a:picLocks noChangeAspect="1"/>
          </p:cNvPicPr>
          <p:nvPr/>
        </p:nvPicPr>
        <p:blipFill>
          <a:blip r:embed="rId4"/>
          <a:stretch>
            <a:fillRect/>
          </a:stretch>
        </p:blipFill>
        <p:spPr>
          <a:xfrm>
            <a:off x="5090665" y="1236586"/>
            <a:ext cx="6923909" cy="3895853"/>
          </a:xfrm>
          <a:prstGeom prst="rect">
            <a:avLst/>
          </a:prstGeom>
        </p:spPr>
      </p:pic>
    </p:spTree>
    <p:extLst>
      <p:ext uri="{BB962C8B-B14F-4D97-AF65-F5344CB8AC3E}">
        <p14:creationId xmlns:p14="http://schemas.microsoft.com/office/powerpoint/2010/main" val="49109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88="http://schemas.microsoft.com/office/powerpoint/2018/8/main">
      <p:transition spd="med">
        <p:fade/>
      </p:transition>
    </mc:Fallback>
  </mc:AlternateContent>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455994" y="447675"/>
            <a:ext cx="10562843" cy="554038"/>
          </a:xfrm>
        </p:spPr>
        <p:txBody>
          <a:bodyPr/>
          <a:lstStyle/>
          <a:p>
            <a:pPr lvl="0"/>
            <a:r>
              <a:rPr lang="en-US" dirty="0">
                <a:cs typeface="Segoe UI"/>
              </a:rPr>
              <a:t>Get Started Quickly</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4" y="1306770"/>
            <a:ext cx="4407941" cy="237385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rPr>
              <a:t>Learn from your website</a:t>
            </a:r>
            <a:endParaRPr kumimoji="0" lang="en-US" sz="195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a:rPr>
              <a:t>Just point the bot to your website, and it will extract common questions, FAQs and pre-build topics for you – so you can be up and running in minutes - out of the box. </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dirty="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F2F1778E-FC34-44FD-84D8-23E36D21398F}"/>
              </a:ext>
            </a:extLst>
          </p:cNvPr>
          <p:cNvPicPr>
            <a:picLocks noChangeAspect="1"/>
          </p:cNvPicPr>
          <p:nvPr/>
        </p:nvPicPr>
        <p:blipFill>
          <a:blip r:embed="rId3"/>
          <a:stretch>
            <a:fillRect/>
          </a:stretch>
        </p:blipFill>
        <p:spPr>
          <a:xfrm>
            <a:off x="5633884" y="1306770"/>
            <a:ext cx="6337784" cy="3692816"/>
          </a:xfrm>
          <a:prstGeom prst="rect">
            <a:avLst/>
          </a:prstGeom>
        </p:spPr>
      </p:pic>
    </p:spTree>
    <p:extLst>
      <p:ext uri="{BB962C8B-B14F-4D97-AF65-F5344CB8AC3E}">
        <p14:creationId xmlns:p14="http://schemas.microsoft.com/office/powerpoint/2010/main" val="248451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zMVchWSO4lnuF43kQIiFl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I4W_kjuw5HU6FSOaoLKOOA"/>
</p:tagLst>
</file>

<file path=ppt/theme/theme1.xml><?xml version="1.0" encoding="utf-8"?>
<a:theme xmlns:a="http://schemas.openxmlformats.org/drawingml/2006/main" name="Header">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6-Template.potx" id="{77C32EA3-63BF-4E3B-B801-73A246840EDD}" vid="{1522EE2A-0561-4E66-8B5A-C4EDB7EFEA07}"/>
    </a:ext>
  </a:extLst>
</a:theme>
</file>

<file path=ppt/theme/theme2.xml><?xml version="1.0" encoding="utf-8"?>
<a:theme xmlns:a="http://schemas.openxmlformats.org/drawingml/2006/main" name="Without-header">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6-Template.potx" id="{77C32EA3-63BF-4E3B-B801-73A246840EDD}" vid="{1522EE2A-0561-4E66-8B5A-C4EDB7EFEA07}"/>
    </a:ext>
  </a:extLst>
</a:theme>
</file>

<file path=ppt/theme/theme3.xml><?xml version="1.0" encoding="utf-8"?>
<a:theme xmlns:a="http://schemas.openxmlformats.org/drawingml/2006/main" name="1_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4.xml><?xml version="1.0" encoding="utf-8"?>
<a:theme xmlns:a="http://schemas.openxmlformats.org/drawingml/2006/main" name="2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5.xml><?xml version="1.0" encoding="utf-8"?>
<a:theme xmlns:a="http://schemas.openxmlformats.org/drawingml/2006/main" name="No Stamp">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6-Template.potx" id="{77C32EA3-63BF-4E3B-B801-73A246840EDD}" vid="{1522EE2A-0561-4E66-8B5A-C4EDB7EFEA0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ECE04824E6F7C448FF61778DFDD0571" ma:contentTypeVersion="10" ma:contentTypeDescription="Create a new document." ma:contentTypeScope="" ma:versionID="036ddcf0f088ac76b178ef9d74c5d1e9">
  <xsd:schema xmlns:xsd="http://www.w3.org/2001/XMLSchema" xmlns:xs="http://www.w3.org/2001/XMLSchema" xmlns:p="http://schemas.microsoft.com/office/2006/metadata/properties" xmlns:ns2="f27732ee-8427-4704-a91f-3799cd366fd6" xmlns:ns3="76986dbd-032a-4cba-87e7-0e0e4e53f7fc" targetNamespace="http://schemas.microsoft.com/office/2006/metadata/properties" ma:root="true" ma:fieldsID="d824f065c5db79e401b8c15641d508bb" ns2:_="" ns3:_="">
    <xsd:import namespace="f27732ee-8427-4704-a91f-3799cd366fd6"/>
    <xsd:import namespace="76986dbd-032a-4cba-87e7-0e0e4e53f7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Location"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7732ee-8427-4704-a91f-3799cd366f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6986dbd-032a-4cba-87e7-0e0e4e53f7f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521726-F855-4E21-981C-7AED17A42AB4}">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1E85AAD-02A8-4486-AC92-70D63B13D7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7732ee-8427-4704-a91f-3799cd366fd6"/>
    <ds:schemaRef ds:uri="76986dbd-032a-4cba-87e7-0e0e4e53f7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SPSBCN16-Template</Template>
  <TotalTime>0</TotalTime>
  <Words>1120</Words>
  <Application>Microsoft Office PowerPoint</Application>
  <PresentationFormat>Widescreen</PresentationFormat>
  <Paragraphs>172</Paragraphs>
  <Slides>19</Slides>
  <Notes>17</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19</vt:i4>
      </vt:variant>
    </vt:vector>
  </HeadingPairs>
  <TitlesOfParts>
    <vt:vector size="35" baseType="lpstr">
      <vt:lpstr>Arial</vt:lpstr>
      <vt:lpstr>Calibri</vt:lpstr>
      <vt:lpstr>Consolas</vt:lpstr>
      <vt:lpstr>Proxima Nova</vt:lpstr>
      <vt:lpstr>Segoe</vt:lpstr>
      <vt:lpstr>Segoe UI</vt:lpstr>
      <vt:lpstr>Segoe UI Light</vt:lpstr>
      <vt:lpstr>Segoe UI Semibold</vt:lpstr>
      <vt:lpstr>Segoe UI Semilight</vt:lpstr>
      <vt:lpstr>Times New Roman</vt:lpstr>
      <vt:lpstr>Wingdings</vt:lpstr>
      <vt:lpstr>Header</vt:lpstr>
      <vt:lpstr>Without-header</vt:lpstr>
      <vt:lpstr>1_Light Gray Template</vt:lpstr>
      <vt:lpstr>2_Dynamics 365</vt:lpstr>
      <vt:lpstr>No Stamp</vt:lpstr>
      <vt:lpstr>PowerPoint Presentation</vt:lpstr>
      <vt:lpstr>Jenkins NS</vt:lpstr>
      <vt:lpstr>Agenda</vt:lpstr>
      <vt:lpstr>Empower your people to drive more business value  through easy to create  natural, conversational AI</vt:lpstr>
      <vt:lpstr>Power Virtual Agents is Designed For Everyone The chatbot service that enhances everyone’s experience</vt:lpstr>
      <vt:lpstr>A Robust Virtual Agent Platform</vt:lpstr>
      <vt:lpstr>Microsoft Power Platform</vt:lpstr>
      <vt:lpstr>Making Bots Easy</vt:lpstr>
      <vt:lpstr>Get Started Quickly</vt:lpstr>
      <vt:lpstr>Avoid Repetitive Conversations</vt:lpstr>
      <vt:lpstr>Converse everywhere</vt:lpstr>
      <vt:lpstr>Easily make your bots better</vt:lpstr>
      <vt:lpstr>Easily build powerful conversations</vt:lpstr>
      <vt:lpstr>Create personalized customer experiences</vt:lpstr>
      <vt:lpstr>Transfer to a human agent</vt:lpstr>
      <vt:lpstr>Personalize your customer experience</vt:lpstr>
      <vt:lpstr>Built on Power Platform &amp; Azure Bot Service</vt:lpstr>
      <vt:lpstr>Extend your bot capabilities with Azure Bot Service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
  <cp:revision>1</cp:revision>
  <dcterms:created xsi:type="dcterms:W3CDTF">2016-09-23T09:03:56Z</dcterms:created>
  <dcterms:modified xsi:type="dcterms:W3CDTF">2021-07-13T09:45:58Z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0x010100FECE04824E6F7C448FF61778DFDD0571</vt:lpwstr>
  </property>
</Properties>
</file>